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9"/>
  </p:notesMasterIdLst>
  <p:handoutMasterIdLst>
    <p:handoutMasterId r:id="rId10"/>
  </p:handoutMasterIdLst>
  <p:sldIdLst>
    <p:sldId id="421" r:id="rId2"/>
    <p:sldId id="422" r:id="rId3"/>
    <p:sldId id="423" r:id="rId4"/>
    <p:sldId id="424" r:id="rId5"/>
    <p:sldId id="425" r:id="rId6"/>
    <p:sldId id="426" r:id="rId7"/>
    <p:sldId id="427" r:id="rId8"/>
  </p:sldIdLst>
  <p:sldSz cx="9144000" cy="6858000" type="screen4x3"/>
  <p:notesSz cx="6797675" cy="9926638"/>
  <p:custDataLst>
    <p:tags r:id="rId11"/>
  </p:custDataLst>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473"/>
    <a:srgbClr val="B6E618"/>
    <a:srgbClr val="524737"/>
    <a:srgbClr val="1F252C"/>
    <a:srgbClr val="BE1C42"/>
    <a:srgbClr val="E4E1CA"/>
    <a:srgbClr val="E8FF35"/>
    <a:srgbClr val="913493"/>
    <a:srgbClr val="F05F8A"/>
    <a:srgbClr val="96D5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21" autoAdjust="0"/>
    <p:restoredTop sz="83562" autoAdjust="0"/>
  </p:normalViewPr>
  <p:slideViewPr>
    <p:cSldViewPr>
      <p:cViewPr varScale="1">
        <p:scale>
          <a:sx n="72" d="100"/>
          <a:sy n="72" d="100"/>
        </p:scale>
        <p:origin x="1766"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0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09"/>
          </a:xfrm>
          <a:prstGeom prst="rect">
            <a:avLst/>
          </a:prstGeom>
        </p:spPr>
        <p:txBody>
          <a:bodyPr vert="horz" lIns="91440" tIns="45720" rIns="91440" bIns="45720" rtlCol="0"/>
          <a:lstStyle>
            <a:lvl1pPr algn="r">
              <a:defRPr sz="1200"/>
            </a:lvl1pPr>
          </a:lstStyle>
          <a:p>
            <a:fld id="{FF89EAE4-5119-4D65-A36F-1C90B1B4F3CE}" type="datetimeFigureOut">
              <a:rPr lang="en-GB" smtClean="0"/>
              <a:pPr/>
              <a:t>27/04/2022</a:t>
            </a:fld>
            <a:endParaRPr lang="en-GB"/>
          </a:p>
        </p:txBody>
      </p:sp>
      <p:sp>
        <p:nvSpPr>
          <p:cNvPr id="4" name="Footer Placeholder 3"/>
          <p:cNvSpPr>
            <a:spLocks noGrp="1"/>
          </p:cNvSpPr>
          <p:nvPr>
            <p:ph type="ftr" sz="quarter" idx="2"/>
          </p:nvPr>
        </p:nvSpPr>
        <p:spPr>
          <a:xfrm>
            <a:off x="0" y="9428242"/>
            <a:ext cx="2946400" cy="496809"/>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242"/>
            <a:ext cx="2946400" cy="496809"/>
          </a:xfrm>
          <a:prstGeom prst="rect">
            <a:avLst/>
          </a:prstGeom>
        </p:spPr>
        <p:txBody>
          <a:bodyPr vert="horz" lIns="91440" tIns="45720" rIns="91440" bIns="45720" rtlCol="0" anchor="b"/>
          <a:lstStyle>
            <a:lvl1pPr algn="r">
              <a:defRPr sz="1200"/>
            </a:lvl1pPr>
          </a:lstStyle>
          <a:p>
            <a:fld id="{40C12C9F-317F-4AF9-9141-37235562ADC8}" type="slidenum">
              <a:rPr lang="en-GB" smtClean="0"/>
              <a:pPr/>
              <a:t>‹#›</a:t>
            </a:fld>
            <a:endParaRPr 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09"/>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09"/>
          </a:xfrm>
          <a:prstGeom prst="rect">
            <a:avLst/>
          </a:prstGeom>
        </p:spPr>
        <p:txBody>
          <a:bodyPr vert="horz" lIns="91440" tIns="45720" rIns="91440" bIns="45720" rtlCol="0"/>
          <a:lstStyle>
            <a:lvl1pPr algn="r">
              <a:defRPr sz="1200"/>
            </a:lvl1pPr>
          </a:lstStyle>
          <a:p>
            <a:fld id="{7BE59074-C056-45C5-ADF5-E364B0BEEB0E}" type="datetimeFigureOut">
              <a:rPr lang="en-GB" smtClean="0"/>
              <a:pPr/>
              <a:t>27/04/2022</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15710"/>
            <a:ext cx="5438775" cy="446651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242"/>
            <a:ext cx="2946400" cy="496809"/>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8242"/>
            <a:ext cx="2946400" cy="496809"/>
          </a:xfrm>
          <a:prstGeom prst="rect">
            <a:avLst/>
          </a:prstGeom>
        </p:spPr>
        <p:txBody>
          <a:bodyPr vert="horz" lIns="91440" tIns="45720" rIns="91440" bIns="45720" rtlCol="0" anchor="b"/>
          <a:lstStyle>
            <a:lvl1pPr algn="r">
              <a:defRPr sz="1200"/>
            </a:lvl1pPr>
          </a:lstStyle>
          <a:p>
            <a:fld id="{93646297-42D0-408D-A0E3-C4981DF14480}"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slide">
    <p:spTree>
      <p:nvGrpSpPr>
        <p:cNvPr id="1" name=""/>
        <p:cNvGrpSpPr/>
        <p:nvPr/>
      </p:nvGrpSpPr>
      <p:grpSpPr>
        <a:xfrm>
          <a:off x="0" y="0"/>
          <a:ext cx="0" cy="0"/>
          <a:chOff x="0" y="0"/>
          <a:chExt cx="0" cy="0"/>
        </a:xfrm>
      </p:grpSpPr>
      <p:grpSp>
        <p:nvGrpSpPr>
          <p:cNvPr id="21" name="Group 20"/>
          <p:cNvGrpSpPr/>
          <p:nvPr userDrawn="1"/>
        </p:nvGrpSpPr>
        <p:grpSpPr>
          <a:xfrm>
            <a:off x="-3510000" y="4221088"/>
            <a:ext cx="12654000" cy="2664296"/>
            <a:chOff x="-3510000" y="4221088"/>
            <a:chExt cx="12654000" cy="2664296"/>
          </a:xfrm>
          <a:solidFill>
            <a:srgbClr val="003473"/>
          </a:solidFill>
        </p:grpSpPr>
        <p:sp>
          <p:nvSpPr>
            <p:cNvPr id="8" name="Round Same Side Corner Rectangle 7"/>
            <p:cNvSpPr/>
            <p:nvPr userDrawn="1"/>
          </p:nvSpPr>
          <p:spPr bwMode="auto">
            <a:xfrm>
              <a:off x="1062000" y="4221088"/>
              <a:ext cx="4572000" cy="2664296"/>
            </a:xfrm>
            <a:prstGeom prst="round2SameRect">
              <a:avLst/>
            </a:prstGeom>
            <a:gr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7" name="Round Same Side Corner Rectangle 6"/>
            <p:cNvSpPr/>
            <p:nvPr userDrawn="1"/>
          </p:nvSpPr>
          <p:spPr bwMode="auto">
            <a:xfrm>
              <a:off x="-3510000" y="4221088"/>
              <a:ext cx="4572000" cy="2664296"/>
            </a:xfrm>
            <a:prstGeom prst="round2SameRect">
              <a:avLst/>
            </a:prstGeom>
            <a:gr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9" name="Rectangle 8"/>
            <p:cNvSpPr/>
            <p:nvPr userDrawn="1"/>
          </p:nvSpPr>
          <p:spPr bwMode="auto">
            <a:xfrm>
              <a:off x="-3510000" y="4221088"/>
              <a:ext cx="1259632" cy="576064"/>
            </a:xfrm>
            <a:prstGeom prst="rect">
              <a:avLst/>
            </a:prstGeom>
            <a:gr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12" name="Rectangle 11"/>
            <p:cNvSpPr/>
            <p:nvPr userDrawn="1"/>
          </p:nvSpPr>
          <p:spPr bwMode="auto">
            <a:xfrm>
              <a:off x="4374368" y="4221088"/>
              <a:ext cx="4769632" cy="2664000"/>
            </a:xfrm>
            <a:prstGeom prst="rect">
              <a:avLst/>
            </a:prstGeom>
            <a:gr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grpSp>
      <p:sp>
        <p:nvSpPr>
          <p:cNvPr id="6" name="Rectangle 1026"/>
          <p:cNvSpPr txBox="1">
            <a:spLocks noChangeArrowheads="1"/>
          </p:cNvSpPr>
          <p:nvPr userDrawn="1"/>
        </p:nvSpPr>
        <p:spPr bwMode="auto">
          <a:xfrm>
            <a:off x="539552" y="2492896"/>
            <a:ext cx="7878541" cy="6004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700">
                <a:solidFill>
                  <a:schemeClr val="tx1"/>
                </a:solidFill>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3600" b="1" i="0" u="none" strike="noStrike" kern="0" cap="none" spc="0" normalizeH="0" baseline="0" noProof="0" dirty="0">
              <a:ln>
                <a:noFill/>
              </a:ln>
              <a:solidFill>
                <a:schemeClr val="bg1"/>
              </a:solidFill>
              <a:effectLst/>
              <a:uLnTx/>
              <a:uFillTx/>
              <a:latin typeface="Corbel" pitchFamily="34" charset="0"/>
              <a:ea typeface="+mj-ea"/>
              <a:cs typeface="+mj-cs"/>
            </a:endParaRPr>
          </a:p>
        </p:txBody>
      </p:sp>
      <p:pic>
        <p:nvPicPr>
          <p:cNvPr id="34" name="Picture 33" descr="REFLEX_BLUE_RSPCA_LOGO NO BORDER.PNG"/>
          <p:cNvPicPr>
            <a:picLocks noChangeAspect="1"/>
          </p:cNvPicPr>
          <p:nvPr userDrawn="1"/>
        </p:nvPicPr>
        <p:blipFill>
          <a:blip r:embed="rId2" cstate="print"/>
          <a:stretch>
            <a:fillRect/>
          </a:stretch>
        </p:blipFill>
        <p:spPr>
          <a:xfrm>
            <a:off x="1044000" y="548680"/>
            <a:ext cx="1213823" cy="648072"/>
          </a:xfrm>
          <a:prstGeom prst="rect">
            <a:avLst/>
          </a:prstGeom>
        </p:spPr>
      </p:pic>
      <p:sp>
        <p:nvSpPr>
          <p:cNvPr id="11" name="Text Placeholder 10"/>
          <p:cNvSpPr>
            <a:spLocks noGrp="1"/>
          </p:cNvSpPr>
          <p:nvPr userDrawn="1">
            <p:ph type="body" sz="quarter" idx="10"/>
          </p:nvPr>
        </p:nvSpPr>
        <p:spPr>
          <a:xfrm>
            <a:off x="954000" y="4941094"/>
            <a:ext cx="7236400" cy="792162"/>
          </a:xfrm>
          <a:prstGeom prst="rect">
            <a:avLst/>
          </a:prstGeom>
        </p:spPr>
        <p:txBody>
          <a:bodyPr/>
          <a:lstStyle>
            <a:lvl1pPr marL="0" algn="l">
              <a:lnSpc>
                <a:spcPts val="3200"/>
              </a:lnSpc>
              <a:buNone/>
              <a:defRPr sz="2400" b="1" cap="all" baseline="0">
                <a:solidFill>
                  <a:srgbClr val="B6E618"/>
                </a:solidFill>
                <a:latin typeface="Corbel" pitchFamily="34" charset="0"/>
              </a:defRPr>
            </a:lvl1pPr>
          </a:lstStyle>
          <a:p>
            <a:pPr lvl="0"/>
            <a:r>
              <a:rPr lang="en-US"/>
              <a:t>Click to edit Master text styles</a:t>
            </a:r>
          </a:p>
        </p:txBody>
      </p:sp>
      <p:sp>
        <p:nvSpPr>
          <p:cNvPr id="14" name="Text Placeholder 13"/>
          <p:cNvSpPr>
            <a:spLocks noGrp="1"/>
          </p:cNvSpPr>
          <p:nvPr userDrawn="1">
            <p:ph type="body" sz="quarter" idx="11"/>
          </p:nvPr>
        </p:nvSpPr>
        <p:spPr>
          <a:xfrm>
            <a:off x="918000" y="2061021"/>
            <a:ext cx="6696075" cy="1223963"/>
          </a:xfrm>
          <a:prstGeom prst="rect">
            <a:avLst/>
          </a:prstGeom>
        </p:spPr>
        <p:txBody>
          <a:bodyPr/>
          <a:lstStyle>
            <a:lvl1pPr marL="0" algn="l">
              <a:lnSpc>
                <a:spcPts val="6200"/>
              </a:lnSpc>
              <a:buNone/>
              <a:defRPr sz="5400" b="1" cap="none" baseline="0">
                <a:latin typeface="Corbel" pitchFamily="34" charset="0"/>
              </a:defRPr>
            </a:lvl1pPr>
          </a:lstStyle>
          <a:p>
            <a:pPr lvl="0"/>
            <a:r>
              <a:rPr lang="en-US"/>
              <a:t>Click to edit Master text styles</a:t>
            </a: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Photo format with text">
    <p:bg>
      <p:bgPr>
        <a:solidFill>
          <a:srgbClr val="003473"/>
        </a:solidFill>
        <a:effectLst/>
      </p:bgPr>
    </p:bg>
    <p:spTree>
      <p:nvGrpSpPr>
        <p:cNvPr id="1" name=""/>
        <p:cNvGrpSpPr/>
        <p:nvPr/>
      </p:nvGrpSpPr>
      <p:grpSpPr>
        <a:xfrm>
          <a:off x="0" y="0"/>
          <a:ext cx="0" cy="0"/>
          <a:chOff x="0" y="0"/>
          <a:chExt cx="0" cy="0"/>
        </a:xfrm>
      </p:grpSpPr>
      <p:sp>
        <p:nvSpPr>
          <p:cNvPr id="19" name="Rectangle 1026"/>
          <p:cNvSpPr txBox="1">
            <a:spLocks noChangeArrowheads="1"/>
          </p:cNvSpPr>
          <p:nvPr userDrawn="1"/>
        </p:nvSpPr>
        <p:spPr bwMode="auto">
          <a:xfrm>
            <a:off x="1296000" y="6021288"/>
            <a:ext cx="7302477" cy="6004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700">
                <a:solidFill>
                  <a:schemeClr val="tx1"/>
                </a:solidFill>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2800" b="1" i="0" u="none" strike="noStrike" kern="0" cap="none" spc="0" normalizeH="0" baseline="0" noProof="0" dirty="0">
              <a:ln>
                <a:noFill/>
              </a:ln>
              <a:solidFill>
                <a:schemeClr val="bg1"/>
              </a:solidFill>
              <a:effectLst/>
              <a:uLnTx/>
              <a:uFillTx/>
              <a:latin typeface="Corbel" pitchFamily="34" charset="0"/>
              <a:ea typeface="+mj-ea"/>
              <a:cs typeface="+mj-cs"/>
            </a:endParaRPr>
          </a:p>
        </p:txBody>
      </p:sp>
      <p:sp>
        <p:nvSpPr>
          <p:cNvPr id="13" name="Rectangle 12"/>
          <p:cNvSpPr/>
          <p:nvPr userDrawn="1"/>
        </p:nvSpPr>
        <p:spPr bwMode="auto">
          <a:xfrm>
            <a:off x="0" y="6165304"/>
            <a:ext cx="9144000" cy="720080"/>
          </a:xfrm>
          <a:prstGeom prst="rect">
            <a:avLst/>
          </a:prstGeom>
          <a:solidFill>
            <a:srgbClr val="00A9AB"/>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9" name="Text Placeholder 15"/>
          <p:cNvSpPr>
            <a:spLocks noGrp="1"/>
          </p:cNvSpPr>
          <p:nvPr>
            <p:ph type="body" sz="quarter" idx="12"/>
          </p:nvPr>
        </p:nvSpPr>
        <p:spPr>
          <a:xfrm>
            <a:off x="720000" y="548680"/>
            <a:ext cx="7200900" cy="864096"/>
          </a:xfrm>
          <a:prstGeom prst="rect">
            <a:avLst/>
          </a:prstGeom>
        </p:spPr>
        <p:txBody>
          <a:bodyPr/>
          <a:lstStyle>
            <a:lvl1pPr>
              <a:buNone/>
              <a:defRPr sz="4000" b="1">
                <a:solidFill>
                  <a:schemeClr val="bg1"/>
                </a:solidFill>
              </a:defRPr>
            </a:lvl1pPr>
            <a:lvl2pPr>
              <a:buNone/>
              <a:defRPr sz="2800">
                <a:solidFill>
                  <a:srgbClr val="4D4D4D"/>
                </a:solidFill>
              </a:defRPr>
            </a:lvl2pPr>
            <a:lvl3pPr>
              <a:defRPr sz="2400">
                <a:solidFill>
                  <a:srgbClr val="4D4D4D"/>
                </a:solidFill>
              </a:defRPr>
            </a:lvl3pPr>
            <a:lvl4pPr>
              <a:defRPr sz="2400">
                <a:solidFill>
                  <a:srgbClr val="4D4D4D"/>
                </a:solidFill>
              </a:defRPr>
            </a:lvl4pPr>
            <a:lvl5pPr>
              <a:defRPr sz="2400">
                <a:solidFill>
                  <a:srgbClr val="4D4D4D"/>
                </a:solidFill>
              </a:defRPr>
            </a:lvl5pPr>
          </a:lstStyle>
          <a:p>
            <a:pPr lvl="0"/>
            <a:r>
              <a:rPr lang="en-US"/>
              <a:t>Click to edit Master text styles</a:t>
            </a:r>
          </a:p>
        </p:txBody>
      </p:sp>
      <p:sp>
        <p:nvSpPr>
          <p:cNvPr id="12" name="Text Placeholder 15"/>
          <p:cNvSpPr>
            <a:spLocks noGrp="1"/>
          </p:cNvSpPr>
          <p:nvPr>
            <p:ph type="body" sz="quarter" idx="13"/>
          </p:nvPr>
        </p:nvSpPr>
        <p:spPr>
          <a:xfrm>
            <a:off x="720000" y="1411200"/>
            <a:ext cx="7200900" cy="864096"/>
          </a:xfrm>
          <a:prstGeom prst="rect">
            <a:avLst/>
          </a:prstGeom>
        </p:spPr>
        <p:txBody>
          <a:bodyPr/>
          <a:lstStyle>
            <a:lvl1pPr>
              <a:buNone/>
              <a:defRPr sz="2000" b="1" cap="all" baseline="0">
                <a:solidFill>
                  <a:srgbClr val="E8FF35"/>
                </a:solidFill>
              </a:defRPr>
            </a:lvl1pPr>
            <a:lvl2pPr>
              <a:buNone/>
              <a:defRPr sz="2800">
                <a:solidFill>
                  <a:srgbClr val="4D4D4D"/>
                </a:solidFill>
              </a:defRPr>
            </a:lvl2pPr>
            <a:lvl3pPr>
              <a:defRPr sz="2400">
                <a:solidFill>
                  <a:srgbClr val="4D4D4D"/>
                </a:solidFill>
              </a:defRPr>
            </a:lvl3pPr>
            <a:lvl4pPr>
              <a:defRPr sz="2400">
                <a:solidFill>
                  <a:srgbClr val="4D4D4D"/>
                </a:solidFill>
              </a:defRPr>
            </a:lvl4pPr>
            <a:lvl5pPr>
              <a:defRPr sz="2400">
                <a:solidFill>
                  <a:srgbClr val="4D4D4D"/>
                </a:solidFill>
              </a:defRPr>
            </a:lvl5pPr>
          </a:lstStyle>
          <a:p>
            <a:pPr lvl="0"/>
            <a:r>
              <a:rPr lang="en-US"/>
              <a:t>Click to edit Master text styles</a:t>
            </a:r>
          </a:p>
        </p:txBody>
      </p:sp>
      <p:sp>
        <p:nvSpPr>
          <p:cNvPr id="17" name="Picture Placeholder 16"/>
          <p:cNvSpPr>
            <a:spLocks noGrp="1"/>
          </p:cNvSpPr>
          <p:nvPr>
            <p:ph type="pic" sz="quarter" idx="14"/>
          </p:nvPr>
        </p:nvSpPr>
        <p:spPr>
          <a:xfrm rot="120000">
            <a:off x="4247625" y="2465849"/>
            <a:ext cx="3307837" cy="2101631"/>
          </a:xfrm>
          <a:prstGeom prst="rect">
            <a:avLst/>
          </a:prstGeom>
          <a:ln w="76200">
            <a:solidFill>
              <a:schemeClr val="bg1"/>
            </a:solidFill>
          </a:ln>
        </p:spPr>
        <p:txBody>
          <a:bodyPr/>
          <a:lstStyle/>
          <a:p>
            <a:r>
              <a:rPr lang="en-US"/>
              <a:t>Click icon to add picture</a:t>
            </a:r>
            <a:endParaRPr lang="en-GB" dirty="0"/>
          </a:p>
        </p:txBody>
      </p:sp>
      <p:sp>
        <p:nvSpPr>
          <p:cNvPr id="20" name="Text Placeholder 19"/>
          <p:cNvSpPr>
            <a:spLocks noGrp="1"/>
          </p:cNvSpPr>
          <p:nvPr>
            <p:ph type="body" sz="quarter" idx="15"/>
          </p:nvPr>
        </p:nvSpPr>
        <p:spPr>
          <a:xfrm>
            <a:off x="755651" y="2420938"/>
            <a:ext cx="2088158" cy="2160587"/>
          </a:xfrm>
          <a:prstGeom prst="rect">
            <a:avLst/>
          </a:prstGeom>
        </p:spPr>
        <p:txBody>
          <a:bodyPr/>
          <a:lstStyle>
            <a:lvl1pPr marL="0" indent="0">
              <a:buNone/>
              <a:defRPr sz="1800"/>
            </a:lvl1pPr>
            <a:lvl2pPr>
              <a:buClr>
                <a:srgbClr val="00A9AB"/>
              </a:buClr>
              <a:defRPr/>
            </a:lvl2pPr>
            <a:lvl3pPr>
              <a:buClr>
                <a:srgbClr val="00A9AB"/>
              </a:buClr>
              <a:defRPr/>
            </a:lvl3pPr>
            <a:lvl4pPr>
              <a:buClr>
                <a:srgbClr val="00A9AB"/>
              </a:buClr>
              <a:defRPr/>
            </a:lvl4pPr>
            <a:lvl5pPr>
              <a:buClr>
                <a:srgbClr val="00A9AB"/>
              </a:buClr>
              <a:defRPr/>
            </a:lvl5pPr>
          </a:lstStyle>
          <a:p>
            <a:pPr lvl="0"/>
            <a:r>
              <a:rPr lang="en-US"/>
              <a:t>Click to edit Master text styles</a:t>
            </a: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ample labels">
    <p:bg>
      <p:bgPr>
        <a:solidFill>
          <a:srgbClr val="003473"/>
        </a:solidFill>
        <a:effectLst/>
      </p:bgPr>
    </p:bg>
    <p:spTree>
      <p:nvGrpSpPr>
        <p:cNvPr id="1" name=""/>
        <p:cNvGrpSpPr/>
        <p:nvPr/>
      </p:nvGrpSpPr>
      <p:grpSpPr>
        <a:xfrm>
          <a:off x="0" y="0"/>
          <a:ext cx="0" cy="0"/>
          <a:chOff x="0" y="0"/>
          <a:chExt cx="0" cy="0"/>
        </a:xfrm>
      </p:grpSpPr>
      <p:sp>
        <p:nvSpPr>
          <p:cNvPr id="19" name="Rectangle 1026"/>
          <p:cNvSpPr txBox="1">
            <a:spLocks noChangeArrowheads="1"/>
          </p:cNvSpPr>
          <p:nvPr userDrawn="1"/>
        </p:nvSpPr>
        <p:spPr bwMode="auto">
          <a:xfrm>
            <a:off x="1296000" y="6021288"/>
            <a:ext cx="7302477" cy="6004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700">
                <a:solidFill>
                  <a:schemeClr val="tx1"/>
                </a:solidFill>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2800" b="1" i="0" u="none" strike="noStrike" kern="0" cap="none" spc="0" normalizeH="0" baseline="0" noProof="0" dirty="0">
              <a:ln>
                <a:noFill/>
              </a:ln>
              <a:solidFill>
                <a:schemeClr val="bg1"/>
              </a:solidFill>
              <a:effectLst/>
              <a:uLnTx/>
              <a:uFillTx/>
              <a:latin typeface="Corbel" pitchFamily="34" charset="0"/>
              <a:ea typeface="+mj-ea"/>
              <a:cs typeface="+mj-cs"/>
            </a:endParaRPr>
          </a:p>
        </p:txBody>
      </p:sp>
      <p:sp>
        <p:nvSpPr>
          <p:cNvPr id="13" name="Rectangle 12"/>
          <p:cNvSpPr/>
          <p:nvPr userDrawn="1"/>
        </p:nvSpPr>
        <p:spPr bwMode="auto">
          <a:xfrm>
            <a:off x="0" y="6165304"/>
            <a:ext cx="9144000" cy="720080"/>
          </a:xfrm>
          <a:prstGeom prst="rect">
            <a:avLst/>
          </a:prstGeom>
          <a:solidFill>
            <a:srgbClr val="00A9AB"/>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9" name="Text Placeholder 15"/>
          <p:cNvSpPr>
            <a:spLocks noGrp="1"/>
          </p:cNvSpPr>
          <p:nvPr>
            <p:ph type="body" sz="quarter" idx="12" hasCustomPrompt="1"/>
          </p:nvPr>
        </p:nvSpPr>
        <p:spPr>
          <a:xfrm>
            <a:off x="720000" y="548680"/>
            <a:ext cx="7200900" cy="864096"/>
          </a:xfrm>
          <a:prstGeom prst="rect">
            <a:avLst/>
          </a:prstGeom>
        </p:spPr>
        <p:txBody>
          <a:bodyPr/>
          <a:lstStyle>
            <a:lvl1pPr>
              <a:buNone/>
              <a:defRPr sz="4000" b="1">
                <a:solidFill>
                  <a:schemeClr val="bg1"/>
                </a:solidFill>
              </a:defRPr>
            </a:lvl1pPr>
            <a:lvl2pPr>
              <a:buNone/>
              <a:defRPr sz="2800">
                <a:solidFill>
                  <a:srgbClr val="4D4D4D"/>
                </a:solidFill>
              </a:defRPr>
            </a:lvl2pPr>
            <a:lvl3pPr>
              <a:defRPr sz="2400">
                <a:solidFill>
                  <a:srgbClr val="4D4D4D"/>
                </a:solidFill>
              </a:defRPr>
            </a:lvl3pPr>
            <a:lvl4pPr>
              <a:defRPr sz="2400">
                <a:solidFill>
                  <a:srgbClr val="4D4D4D"/>
                </a:solidFill>
              </a:defRPr>
            </a:lvl4pPr>
            <a:lvl5pPr>
              <a:defRPr sz="2400">
                <a:solidFill>
                  <a:srgbClr val="4D4D4D"/>
                </a:solidFill>
              </a:defRPr>
            </a:lvl5pPr>
          </a:lstStyle>
          <a:p>
            <a:pPr lvl="0"/>
            <a:r>
              <a:rPr lang="en-US" dirty="0"/>
              <a:t>Examples of labels</a:t>
            </a:r>
          </a:p>
        </p:txBody>
      </p:sp>
      <p:sp>
        <p:nvSpPr>
          <p:cNvPr id="12" name="Text Placeholder 15"/>
          <p:cNvSpPr>
            <a:spLocks noGrp="1"/>
          </p:cNvSpPr>
          <p:nvPr>
            <p:ph type="body" sz="quarter" idx="13"/>
          </p:nvPr>
        </p:nvSpPr>
        <p:spPr>
          <a:xfrm>
            <a:off x="720000" y="1411200"/>
            <a:ext cx="7200900" cy="864096"/>
          </a:xfrm>
          <a:prstGeom prst="rect">
            <a:avLst/>
          </a:prstGeom>
        </p:spPr>
        <p:txBody>
          <a:bodyPr/>
          <a:lstStyle>
            <a:lvl1pPr>
              <a:buNone/>
              <a:defRPr sz="2000" b="1" cap="all" baseline="0">
                <a:solidFill>
                  <a:srgbClr val="E8FF35"/>
                </a:solidFill>
              </a:defRPr>
            </a:lvl1pPr>
            <a:lvl2pPr>
              <a:buNone/>
              <a:defRPr sz="2800">
                <a:solidFill>
                  <a:srgbClr val="4D4D4D"/>
                </a:solidFill>
              </a:defRPr>
            </a:lvl2pPr>
            <a:lvl3pPr>
              <a:defRPr sz="2400">
                <a:solidFill>
                  <a:srgbClr val="4D4D4D"/>
                </a:solidFill>
              </a:defRPr>
            </a:lvl3pPr>
            <a:lvl4pPr>
              <a:defRPr sz="2400">
                <a:solidFill>
                  <a:srgbClr val="4D4D4D"/>
                </a:solidFill>
              </a:defRPr>
            </a:lvl4pPr>
            <a:lvl5pPr>
              <a:defRPr sz="2400">
                <a:solidFill>
                  <a:srgbClr val="4D4D4D"/>
                </a:solidFill>
              </a:defRPr>
            </a:lvl5pPr>
          </a:lstStyle>
          <a:p>
            <a:pPr lvl="0"/>
            <a:r>
              <a:rPr lang="en-US"/>
              <a:t>Click to edit Master text styles</a:t>
            </a:r>
          </a:p>
        </p:txBody>
      </p:sp>
      <p:grpSp>
        <p:nvGrpSpPr>
          <p:cNvPr id="2" name="Group 11"/>
          <p:cNvGrpSpPr/>
          <p:nvPr userDrawn="1"/>
        </p:nvGrpSpPr>
        <p:grpSpPr>
          <a:xfrm rot="120000">
            <a:off x="1267160" y="5368297"/>
            <a:ext cx="2358000" cy="540000"/>
            <a:chOff x="3028208" y="4857860"/>
            <a:chExt cx="2358000" cy="540000"/>
          </a:xfrm>
        </p:grpSpPr>
        <p:sp>
          <p:nvSpPr>
            <p:cNvPr id="30" name="TextBox 29"/>
            <p:cNvSpPr txBox="1"/>
            <p:nvPr/>
          </p:nvSpPr>
          <p:spPr>
            <a:xfrm rot="21600000">
              <a:off x="3028208" y="4857860"/>
              <a:ext cx="2358000" cy="540000"/>
            </a:xfrm>
            <a:prstGeom prst="rect">
              <a:avLst/>
            </a:prstGeom>
            <a:solidFill>
              <a:srgbClr val="524737"/>
            </a:solidFill>
            <a:ln>
              <a:noFill/>
              <a:prstDash val="dashDot"/>
            </a:ln>
          </p:spPr>
          <p:txBody>
            <a:bodyPr wrap="square" lIns="90000" rIns="90000" rtlCol="0">
              <a:spAutoFit/>
            </a:bodyPr>
            <a:lstStyle/>
            <a:p>
              <a:endParaRPr lang="en-GB" sz="3200" dirty="0"/>
            </a:p>
          </p:txBody>
        </p:sp>
        <p:sp>
          <p:nvSpPr>
            <p:cNvPr id="31" name="TextBox 30"/>
            <p:cNvSpPr txBox="1"/>
            <p:nvPr/>
          </p:nvSpPr>
          <p:spPr>
            <a:xfrm>
              <a:off x="3135106" y="4961794"/>
              <a:ext cx="2140488" cy="338554"/>
            </a:xfrm>
            <a:prstGeom prst="rect">
              <a:avLst/>
            </a:prstGeom>
            <a:solidFill>
              <a:srgbClr val="524737"/>
            </a:solidFill>
            <a:ln w="12700">
              <a:solidFill>
                <a:srgbClr val="D1D5BB"/>
              </a:solidFill>
              <a:prstDash val="dash"/>
            </a:ln>
          </p:spPr>
          <p:txBody>
            <a:bodyPr wrap="square" lIns="72000" rIns="72000" rtlCol="0" anchor="ctr" anchorCtr="0">
              <a:spAutoFit/>
            </a:bodyPr>
            <a:lstStyle/>
            <a:p>
              <a:r>
                <a:rPr lang="en-GB" sz="1600" dirty="0">
                  <a:solidFill>
                    <a:schemeClr val="bg1"/>
                  </a:solidFill>
                  <a:latin typeface="Corbel" pitchFamily="34" charset="0"/>
                </a:rPr>
                <a:t>AND</a:t>
              </a:r>
              <a:r>
                <a:rPr lang="en-GB" sz="1600" dirty="0">
                  <a:solidFill>
                    <a:srgbClr val="E8FF35"/>
                  </a:solidFill>
                  <a:latin typeface="Corbel" pitchFamily="34" charset="0"/>
                </a:rPr>
                <a:t> </a:t>
              </a:r>
              <a:r>
                <a:rPr lang="en-GB" sz="1600" dirty="0">
                  <a:solidFill>
                    <a:srgbClr val="B6E618"/>
                  </a:solidFill>
                  <a:latin typeface="Corbel" pitchFamily="34" charset="0"/>
                </a:rPr>
                <a:t>RESCUED</a:t>
              </a:r>
              <a:r>
                <a:rPr lang="en-GB" sz="1600" dirty="0">
                  <a:solidFill>
                    <a:srgbClr val="E8FF35"/>
                  </a:solidFill>
                  <a:latin typeface="Corbel" pitchFamily="34" charset="0"/>
                </a:rPr>
                <a:t> </a:t>
              </a:r>
              <a:r>
                <a:rPr lang="en-GB" sz="1600" dirty="0">
                  <a:solidFill>
                    <a:schemeClr val="bg1"/>
                  </a:solidFill>
                  <a:latin typeface="Corbel" pitchFamily="34" charset="0"/>
                </a:rPr>
                <a:t>IN 2010</a:t>
              </a:r>
              <a:endParaRPr lang="en-GB" sz="1600" baseline="0" dirty="0">
                <a:solidFill>
                  <a:schemeClr val="bg1"/>
                </a:solidFill>
                <a:latin typeface="Corbel" pitchFamily="34" charset="0"/>
              </a:endParaRPr>
            </a:p>
          </p:txBody>
        </p:sp>
      </p:grpSp>
      <p:grpSp>
        <p:nvGrpSpPr>
          <p:cNvPr id="3" name="Group 9"/>
          <p:cNvGrpSpPr/>
          <p:nvPr userDrawn="1"/>
        </p:nvGrpSpPr>
        <p:grpSpPr>
          <a:xfrm rot="180000">
            <a:off x="839325" y="4823258"/>
            <a:ext cx="3488866" cy="540000"/>
            <a:chOff x="3083090" y="3925903"/>
            <a:chExt cx="3488866" cy="540000"/>
          </a:xfrm>
        </p:grpSpPr>
        <p:sp>
          <p:nvSpPr>
            <p:cNvPr id="33" name="TextBox 32"/>
            <p:cNvSpPr txBox="1"/>
            <p:nvPr/>
          </p:nvSpPr>
          <p:spPr>
            <a:xfrm rot="21300000">
              <a:off x="3083090" y="3925903"/>
              <a:ext cx="3488866" cy="540000"/>
            </a:xfrm>
            <a:prstGeom prst="rect">
              <a:avLst/>
            </a:prstGeom>
            <a:solidFill>
              <a:srgbClr val="524737"/>
            </a:solidFill>
            <a:ln>
              <a:noFill/>
              <a:prstDash val="dashDot"/>
            </a:ln>
          </p:spPr>
          <p:txBody>
            <a:bodyPr wrap="square" rtlCol="0">
              <a:spAutoFit/>
            </a:bodyPr>
            <a:lstStyle/>
            <a:p>
              <a:endParaRPr lang="en-GB" sz="3200" dirty="0"/>
            </a:p>
          </p:txBody>
        </p:sp>
        <p:sp>
          <p:nvSpPr>
            <p:cNvPr id="34" name="TextBox 33"/>
            <p:cNvSpPr txBox="1"/>
            <p:nvPr/>
          </p:nvSpPr>
          <p:spPr>
            <a:xfrm rot="21300000">
              <a:off x="3168866" y="4026742"/>
              <a:ext cx="3315162" cy="338554"/>
            </a:xfrm>
            <a:prstGeom prst="rect">
              <a:avLst/>
            </a:prstGeom>
            <a:solidFill>
              <a:srgbClr val="524737"/>
            </a:solidFill>
            <a:ln w="12700">
              <a:solidFill>
                <a:srgbClr val="D1D5BB"/>
              </a:solidFill>
              <a:prstDash val="dash"/>
            </a:ln>
          </p:spPr>
          <p:txBody>
            <a:bodyPr wrap="square" lIns="72000" rIns="72000" rtlCol="0" anchor="ctr" anchorCtr="0">
              <a:spAutoFit/>
            </a:bodyPr>
            <a:lstStyle/>
            <a:p>
              <a:r>
                <a:rPr lang="en-GB" sz="1600" baseline="0" dirty="0">
                  <a:solidFill>
                    <a:srgbClr val="B6E618"/>
                  </a:solidFill>
                  <a:latin typeface="Corbel" pitchFamily="34" charset="0"/>
                </a:rPr>
                <a:t>130,033</a:t>
              </a:r>
              <a:r>
                <a:rPr lang="en-GB" sz="1600" dirty="0">
                  <a:solidFill>
                    <a:srgbClr val="E8FF35"/>
                  </a:solidFill>
                  <a:latin typeface="Corbel" pitchFamily="34" charset="0"/>
                </a:rPr>
                <a:t> </a:t>
              </a:r>
              <a:r>
                <a:rPr lang="en-GB" sz="1600" dirty="0">
                  <a:solidFill>
                    <a:schemeClr val="bg1"/>
                  </a:solidFill>
                  <a:latin typeface="Corbel" pitchFamily="34" charset="0"/>
                </a:rPr>
                <a:t>ANIMALS WERE </a:t>
              </a:r>
              <a:r>
                <a:rPr lang="en-GB" sz="1600" dirty="0">
                  <a:solidFill>
                    <a:srgbClr val="B6E618"/>
                  </a:solidFill>
                  <a:latin typeface="Corbel" pitchFamily="34" charset="0"/>
                </a:rPr>
                <a:t>COLLECTED</a:t>
              </a:r>
              <a:endParaRPr lang="en-GB" sz="1600" baseline="0" dirty="0">
                <a:solidFill>
                  <a:srgbClr val="B6E618"/>
                </a:solidFill>
                <a:latin typeface="Corbel" pitchFamily="34" charset="0"/>
              </a:endParaRPr>
            </a:p>
          </p:txBody>
        </p:sp>
      </p:grpSp>
      <p:sp>
        <p:nvSpPr>
          <p:cNvPr id="35" name="Content Placeholder 1"/>
          <p:cNvSpPr txBox="1">
            <a:spLocks/>
          </p:cNvSpPr>
          <p:nvPr userDrawn="1"/>
        </p:nvSpPr>
        <p:spPr>
          <a:xfrm>
            <a:off x="4644008" y="4680000"/>
            <a:ext cx="4104456" cy="1197272"/>
          </a:xfrm>
          <a:prstGeom prst="rect">
            <a:avLst/>
          </a:prstGeom>
        </p:spPr>
        <p:txBody>
          <a:bodyPr/>
          <a:lstStyle/>
          <a:p>
            <a:pPr marL="0" marR="0" lvl="0" indent="-342900" algn="l" defTabSz="914400" rtl="0" eaLnBrk="0" fontAlgn="base" latinLnBrk="0" hangingPunct="0">
              <a:lnSpc>
                <a:spcPts val="2200"/>
              </a:lnSpc>
              <a:spcBef>
                <a:spcPts val="1200"/>
              </a:spcBef>
              <a:spcAft>
                <a:spcPct val="0"/>
              </a:spcAft>
              <a:buClr>
                <a:srgbClr val="00A9AB"/>
              </a:buClr>
              <a:buSzTx/>
              <a:buFontTx/>
              <a:buNone/>
              <a:tabLst/>
              <a:defRPr/>
            </a:pPr>
            <a:r>
              <a:rPr kumimoji="0" lang="en-GB" sz="1800" b="0" i="0" u="none" strike="noStrike" kern="0" cap="none" spc="0" normalizeH="0" baseline="0" noProof="0" dirty="0">
                <a:ln>
                  <a:noFill/>
                </a:ln>
                <a:solidFill>
                  <a:schemeClr val="bg1"/>
                </a:solidFill>
                <a:effectLst/>
                <a:uLnTx/>
                <a:uFillTx/>
                <a:latin typeface="+mn-lt"/>
                <a:ea typeface="+mn-ea"/>
                <a:cs typeface="+mn-cs"/>
              </a:rPr>
              <a:t>These labels could be copied and </a:t>
            </a:r>
            <a:br>
              <a:rPr kumimoji="0" lang="en-GB" sz="1800" b="0" i="0" u="none" strike="noStrike" kern="0" cap="none" spc="0" normalizeH="0" baseline="0" noProof="0" dirty="0">
                <a:ln>
                  <a:noFill/>
                </a:ln>
                <a:solidFill>
                  <a:schemeClr val="bg1"/>
                </a:solidFill>
                <a:effectLst/>
                <a:uLnTx/>
                <a:uFillTx/>
                <a:latin typeface="+mn-lt"/>
                <a:ea typeface="+mn-ea"/>
                <a:cs typeface="+mn-cs"/>
              </a:rPr>
            </a:br>
            <a:r>
              <a:rPr kumimoji="0" lang="en-GB" sz="1800" b="0" i="0" u="none" strike="noStrike" kern="0" cap="none" spc="0" normalizeH="0" baseline="0" noProof="0" dirty="0">
                <a:ln>
                  <a:noFill/>
                </a:ln>
                <a:solidFill>
                  <a:schemeClr val="bg1"/>
                </a:solidFill>
                <a:effectLst/>
                <a:uLnTx/>
                <a:uFillTx/>
                <a:latin typeface="+mn-lt"/>
                <a:ea typeface="+mn-ea"/>
                <a:cs typeface="+mn-cs"/>
              </a:rPr>
              <a:t>pasted from the slide master into your presentation and then the text could </a:t>
            </a:r>
            <a:br>
              <a:rPr kumimoji="0" lang="en-GB" sz="1800" b="0" i="0" u="none" strike="noStrike" kern="0" cap="none" spc="0" normalizeH="0" baseline="0" noProof="0" dirty="0">
                <a:ln>
                  <a:noFill/>
                </a:ln>
                <a:solidFill>
                  <a:schemeClr val="bg1"/>
                </a:solidFill>
                <a:effectLst/>
                <a:uLnTx/>
                <a:uFillTx/>
                <a:latin typeface="+mn-lt"/>
                <a:ea typeface="+mn-ea"/>
                <a:cs typeface="+mn-cs"/>
              </a:rPr>
            </a:br>
            <a:r>
              <a:rPr kumimoji="0" lang="en-GB" sz="1800" b="0" i="0" u="none" strike="noStrike" kern="0" cap="none" spc="0" normalizeH="0" baseline="0" noProof="0" dirty="0">
                <a:ln>
                  <a:noFill/>
                </a:ln>
                <a:solidFill>
                  <a:schemeClr val="bg1"/>
                </a:solidFill>
                <a:effectLst/>
                <a:uLnTx/>
                <a:uFillTx/>
                <a:latin typeface="+mn-lt"/>
                <a:ea typeface="+mn-ea"/>
                <a:cs typeface="+mn-cs"/>
              </a:rPr>
              <a:t>be replaced.</a:t>
            </a:r>
          </a:p>
        </p:txBody>
      </p:sp>
      <p:sp>
        <p:nvSpPr>
          <p:cNvPr id="20" name="Text Placeholder 19"/>
          <p:cNvSpPr>
            <a:spLocks noGrp="1"/>
          </p:cNvSpPr>
          <p:nvPr>
            <p:ph type="body" sz="quarter" idx="15"/>
          </p:nvPr>
        </p:nvSpPr>
        <p:spPr>
          <a:xfrm>
            <a:off x="755650" y="2420938"/>
            <a:ext cx="2879725" cy="2160587"/>
          </a:xfrm>
          <a:prstGeom prst="rect">
            <a:avLst/>
          </a:prstGeom>
        </p:spPr>
        <p:txBody>
          <a:bodyPr/>
          <a:lstStyle>
            <a:lvl1pPr>
              <a:defRPr sz="1800"/>
            </a:lvl1pPr>
            <a:lvl2pPr>
              <a:buClr>
                <a:srgbClr val="00A9AB"/>
              </a:buClr>
              <a:defRPr/>
            </a:lvl2pPr>
            <a:lvl3pPr>
              <a:buClr>
                <a:srgbClr val="00A9AB"/>
              </a:buClr>
              <a:defRPr/>
            </a:lvl3pPr>
            <a:lvl4pPr>
              <a:buClr>
                <a:srgbClr val="00A9AB"/>
              </a:buClr>
              <a:defRPr/>
            </a:lvl4pPr>
            <a:lvl5pPr>
              <a:buClr>
                <a:srgbClr val="00A9AB"/>
              </a:buClr>
              <a:defRPr/>
            </a:lvl5pPr>
          </a:lstStyle>
          <a:p>
            <a:pPr lvl="0"/>
            <a:r>
              <a:rPr lang="en-US"/>
              <a:t>Click to edit Master text styles</a:t>
            </a: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RSPCA colours">
    <p:bg>
      <p:bgPr>
        <a:solidFill>
          <a:srgbClr val="E4E1CA"/>
        </a:solidFill>
        <a:effectLst/>
      </p:bgPr>
    </p:bg>
    <p:spTree>
      <p:nvGrpSpPr>
        <p:cNvPr id="1" name=""/>
        <p:cNvGrpSpPr/>
        <p:nvPr/>
      </p:nvGrpSpPr>
      <p:grpSpPr>
        <a:xfrm>
          <a:off x="0" y="0"/>
          <a:ext cx="0" cy="0"/>
          <a:chOff x="0" y="0"/>
          <a:chExt cx="0" cy="0"/>
        </a:xfrm>
      </p:grpSpPr>
      <p:sp>
        <p:nvSpPr>
          <p:cNvPr id="19" name="Rectangle 1026"/>
          <p:cNvSpPr txBox="1">
            <a:spLocks noChangeArrowheads="1"/>
          </p:cNvSpPr>
          <p:nvPr userDrawn="1"/>
        </p:nvSpPr>
        <p:spPr bwMode="auto">
          <a:xfrm>
            <a:off x="1296000" y="6021288"/>
            <a:ext cx="7302477" cy="6004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700">
                <a:solidFill>
                  <a:schemeClr val="tx1"/>
                </a:solidFill>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2800" b="1" i="0" u="none" strike="noStrike" kern="0" cap="none" spc="0" normalizeH="0" baseline="0" noProof="0" dirty="0">
              <a:ln>
                <a:noFill/>
              </a:ln>
              <a:solidFill>
                <a:schemeClr val="bg1"/>
              </a:solidFill>
              <a:effectLst/>
              <a:uLnTx/>
              <a:uFillTx/>
              <a:latin typeface="Corbel" pitchFamily="34" charset="0"/>
              <a:ea typeface="+mj-ea"/>
              <a:cs typeface="+mj-cs"/>
            </a:endParaRPr>
          </a:p>
        </p:txBody>
      </p:sp>
      <p:sp>
        <p:nvSpPr>
          <p:cNvPr id="13" name="Rectangle 12"/>
          <p:cNvSpPr/>
          <p:nvPr userDrawn="1"/>
        </p:nvSpPr>
        <p:spPr bwMode="auto">
          <a:xfrm>
            <a:off x="0" y="6166800"/>
            <a:ext cx="9144000" cy="720000"/>
          </a:xfrm>
          <a:prstGeom prst="rect">
            <a:avLst/>
          </a:prstGeom>
          <a:solidFill>
            <a:srgbClr val="00A9AB"/>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16" name="Text Placeholder 15"/>
          <p:cNvSpPr>
            <a:spLocks noGrp="1"/>
          </p:cNvSpPr>
          <p:nvPr>
            <p:ph type="body" sz="quarter" idx="11" hasCustomPrompt="1"/>
          </p:nvPr>
        </p:nvSpPr>
        <p:spPr>
          <a:xfrm>
            <a:off x="720000" y="547200"/>
            <a:ext cx="7200900" cy="864096"/>
          </a:xfrm>
          <a:prstGeom prst="rect">
            <a:avLst/>
          </a:prstGeom>
        </p:spPr>
        <p:txBody>
          <a:bodyPr/>
          <a:lstStyle>
            <a:lvl1pPr>
              <a:buNone/>
              <a:defRPr sz="4000" b="1">
                <a:solidFill>
                  <a:srgbClr val="003473"/>
                </a:solidFill>
              </a:defRPr>
            </a:lvl1pPr>
            <a:lvl2pPr>
              <a:buNone/>
              <a:defRPr sz="2800">
                <a:solidFill>
                  <a:srgbClr val="4D4D4D"/>
                </a:solidFill>
              </a:defRPr>
            </a:lvl2pPr>
            <a:lvl3pPr>
              <a:defRPr sz="2400">
                <a:solidFill>
                  <a:srgbClr val="4D4D4D"/>
                </a:solidFill>
              </a:defRPr>
            </a:lvl3pPr>
            <a:lvl4pPr>
              <a:defRPr sz="2400">
                <a:solidFill>
                  <a:srgbClr val="4D4D4D"/>
                </a:solidFill>
              </a:defRPr>
            </a:lvl4pPr>
            <a:lvl5pPr>
              <a:defRPr sz="2400">
                <a:solidFill>
                  <a:srgbClr val="4D4D4D"/>
                </a:solidFill>
              </a:defRPr>
            </a:lvl5pPr>
          </a:lstStyle>
          <a:p>
            <a:pPr lvl="0"/>
            <a:r>
              <a:rPr lang="en-US" dirty="0"/>
              <a:t>RSPCA </a:t>
            </a:r>
            <a:r>
              <a:rPr lang="en-US" dirty="0" err="1"/>
              <a:t>colours</a:t>
            </a:r>
            <a:endParaRPr lang="en-US" dirty="0"/>
          </a:p>
        </p:txBody>
      </p:sp>
      <p:sp>
        <p:nvSpPr>
          <p:cNvPr id="9" name="Rectangle 8"/>
          <p:cNvSpPr/>
          <p:nvPr userDrawn="1"/>
        </p:nvSpPr>
        <p:spPr bwMode="auto">
          <a:xfrm>
            <a:off x="792008" y="1997712"/>
            <a:ext cx="792088" cy="720080"/>
          </a:xfrm>
          <a:prstGeom prst="rect">
            <a:avLst/>
          </a:prstGeom>
          <a:solidFill>
            <a:srgbClr val="003473"/>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11" name="TextBox 10"/>
          <p:cNvSpPr txBox="1"/>
          <p:nvPr userDrawn="1"/>
        </p:nvSpPr>
        <p:spPr>
          <a:xfrm>
            <a:off x="1619672" y="1916832"/>
            <a:ext cx="1800200" cy="1046440"/>
          </a:xfrm>
          <a:prstGeom prst="rect">
            <a:avLst/>
          </a:prstGeom>
          <a:noFill/>
        </p:spPr>
        <p:txBody>
          <a:bodyPr wrap="square" rtlCol="0">
            <a:spAutoFit/>
          </a:bodyPr>
          <a:lstStyle/>
          <a:p>
            <a:r>
              <a:rPr lang="en-GB" sz="1400" b="1" dirty="0">
                <a:solidFill>
                  <a:srgbClr val="003473"/>
                </a:solidFill>
                <a:latin typeface="+mn-lt"/>
              </a:rPr>
              <a:t>Swallow</a:t>
            </a:r>
          </a:p>
          <a:p>
            <a:r>
              <a:rPr lang="en-GB" sz="1200" baseline="0" dirty="0">
                <a:solidFill>
                  <a:srgbClr val="003473"/>
                </a:solidFill>
                <a:latin typeface="+mn-lt"/>
              </a:rPr>
              <a:t>A background colour or font colour on a Mouse background</a:t>
            </a:r>
          </a:p>
          <a:p>
            <a:r>
              <a:rPr lang="en-GB" sz="1200" baseline="0" dirty="0">
                <a:solidFill>
                  <a:srgbClr val="003473"/>
                </a:solidFill>
                <a:latin typeface="+mn-lt"/>
              </a:rPr>
              <a:t>RGB: 0, 52, 115</a:t>
            </a:r>
            <a:endParaRPr lang="en-GB" sz="1200" dirty="0">
              <a:solidFill>
                <a:srgbClr val="003473"/>
              </a:solidFill>
              <a:latin typeface="+mn-lt"/>
            </a:endParaRPr>
          </a:p>
        </p:txBody>
      </p:sp>
      <p:sp>
        <p:nvSpPr>
          <p:cNvPr id="12" name="Rectangle 11"/>
          <p:cNvSpPr/>
          <p:nvPr userDrawn="1"/>
        </p:nvSpPr>
        <p:spPr bwMode="auto">
          <a:xfrm>
            <a:off x="780672" y="3077832"/>
            <a:ext cx="792088" cy="720080"/>
          </a:xfrm>
          <a:prstGeom prst="rect">
            <a:avLst/>
          </a:prstGeom>
          <a:solidFill>
            <a:srgbClr val="E4E1CA"/>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14" name="TextBox 13"/>
          <p:cNvSpPr txBox="1"/>
          <p:nvPr userDrawn="1"/>
        </p:nvSpPr>
        <p:spPr>
          <a:xfrm>
            <a:off x="1608336" y="2996952"/>
            <a:ext cx="1800200" cy="677108"/>
          </a:xfrm>
          <a:prstGeom prst="rect">
            <a:avLst/>
          </a:prstGeom>
          <a:noFill/>
        </p:spPr>
        <p:txBody>
          <a:bodyPr wrap="square" rtlCol="0">
            <a:spAutoFit/>
          </a:bodyPr>
          <a:lstStyle/>
          <a:p>
            <a:r>
              <a:rPr lang="en-GB" sz="1400" b="1" dirty="0">
                <a:solidFill>
                  <a:srgbClr val="003473"/>
                </a:solidFill>
                <a:latin typeface="+mn-lt"/>
              </a:rPr>
              <a:t>Mouse</a:t>
            </a:r>
          </a:p>
          <a:p>
            <a:r>
              <a:rPr lang="en-GB" sz="1200" baseline="0" dirty="0">
                <a:solidFill>
                  <a:srgbClr val="003473"/>
                </a:solidFill>
                <a:latin typeface="+mn-lt"/>
              </a:rPr>
              <a:t>A background colour</a:t>
            </a:r>
          </a:p>
          <a:p>
            <a:r>
              <a:rPr lang="en-GB" sz="1200" baseline="0" dirty="0">
                <a:solidFill>
                  <a:srgbClr val="003473"/>
                </a:solidFill>
                <a:latin typeface="+mn-lt"/>
              </a:rPr>
              <a:t>RGB:  228, 225, 202</a:t>
            </a:r>
            <a:endParaRPr lang="en-GB" sz="1200" dirty="0">
              <a:solidFill>
                <a:srgbClr val="003473"/>
              </a:solidFill>
              <a:latin typeface="+mn-lt"/>
            </a:endParaRPr>
          </a:p>
        </p:txBody>
      </p:sp>
      <p:sp>
        <p:nvSpPr>
          <p:cNvPr id="15" name="Rectangle 14"/>
          <p:cNvSpPr/>
          <p:nvPr userDrawn="1"/>
        </p:nvSpPr>
        <p:spPr bwMode="auto">
          <a:xfrm>
            <a:off x="3384296" y="4157952"/>
            <a:ext cx="792088" cy="720080"/>
          </a:xfrm>
          <a:prstGeom prst="rect">
            <a:avLst/>
          </a:prstGeom>
          <a:solidFill>
            <a:srgbClr val="00A9AB"/>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17" name="TextBox 16"/>
          <p:cNvSpPr txBox="1"/>
          <p:nvPr userDrawn="1"/>
        </p:nvSpPr>
        <p:spPr>
          <a:xfrm>
            <a:off x="4211960" y="4077072"/>
            <a:ext cx="1800200" cy="1046440"/>
          </a:xfrm>
          <a:prstGeom prst="rect">
            <a:avLst/>
          </a:prstGeom>
          <a:noFill/>
        </p:spPr>
        <p:txBody>
          <a:bodyPr wrap="square" rtlCol="0">
            <a:spAutoFit/>
          </a:bodyPr>
          <a:lstStyle/>
          <a:p>
            <a:r>
              <a:rPr lang="en-GB" sz="1400" b="1" dirty="0">
                <a:solidFill>
                  <a:srgbClr val="003473"/>
                </a:solidFill>
                <a:latin typeface="+mn-lt"/>
              </a:rPr>
              <a:t>Kingfisher</a:t>
            </a:r>
          </a:p>
          <a:p>
            <a:r>
              <a:rPr lang="en-GB" sz="1200" dirty="0">
                <a:solidFill>
                  <a:srgbClr val="003473"/>
                </a:solidFill>
                <a:latin typeface="+mn-lt"/>
              </a:rPr>
              <a:t>For use in small amounts as a background and for bullets and numbers</a:t>
            </a:r>
          </a:p>
          <a:p>
            <a:r>
              <a:rPr lang="en-GB" sz="1200" dirty="0">
                <a:solidFill>
                  <a:srgbClr val="003473"/>
                </a:solidFill>
                <a:latin typeface="+mn-lt"/>
              </a:rPr>
              <a:t>RGB:  0, 169, 171</a:t>
            </a:r>
          </a:p>
        </p:txBody>
      </p:sp>
      <p:sp>
        <p:nvSpPr>
          <p:cNvPr id="18" name="Rectangle 17"/>
          <p:cNvSpPr/>
          <p:nvPr userDrawn="1"/>
        </p:nvSpPr>
        <p:spPr bwMode="auto">
          <a:xfrm>
            <a:off x="792008" y="4157952"/>
            <a:ext cx="792088" cy="720080"/>
          </a:xfrm>
          <a:prstGeom prst="rect">
            <a:avLst/>
          </a:prstGeom>
          <a:solidFill>
            <a:srgbClr val="1F252C"/>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20" name="TextBox 19"/>
          <p:cNvSpPr txBox="1"/>
          <p:nvPr userDrawn="1"/>
        </p:nvSpPr>
        <p:spPr>
          <a:xfrm>
            <a:off x="1619672" y="4077072"/>
            <a:ext cx="1800200" cy="861774"/>
          </a:xfrm>
          <a:prstGeom prst="rect">
            <a:avLst/>
          </a:prstGeom>
          <a:noFill/>
        </p:spPr>
        <p:txBody>
          <a:bodyPr wrap="square" rtlCol="0">
            <a:spAutoFit/>
          </a:bodyPr>
          <a:lstStyle/>
          <a:p>
            <a:r>
              <a:rPr lang="en-GB" sz="1400" b="1" dirty="0">
                <a:solidFill>
                  <a:srgbClr val="003473"/>
                </a:solidFill>
                <a:latin typeface="+mn-lt"/>
              </a:rPr>
              <a:t>Squirrel</a:t>
            </a:r>
          </a:p>
          <a:p>
            <a:r>
              <a:rPr lang="en-GB" sz="1200" baseline="0" dirty="0">
                <a:solidFill>
                  <a:srgbClr val="003473"/>
                </a:solidFill>
                <a:latin typeface="+mn-lt"/>
              </a:rPr>
              <a:t>A font colour on a Mouse background</a:t>
            </a:r>
          </a:p>
          <a:p>
            <a:r>
              <a:rPr lang="en-GB" sz="1200" baseline="0" dirty="0">
                <a:solidFill>
                  <a:srgbClr val="003473"/>
                </a:solidFill>
                <a:latin typeface="+mn-lt"/>
              </a:rPr>
              <a:t>RGB: 31, 37, 44</a:t>
            </a:r>
            <a:endParaRPr lang="en-GB" sz="1200" dirty="0">
              <a:solidFill>
                <a:srgbClr val="003473"/>
              </a:solidFill>
              <a:latin typeface="+mn-lt"/>
            </a:endParaRPr>
          </a:p>
        </p:txBody>
      </p:sp>
      <p:sp>
        <p:nvSpPr>
          <p:cNvPr id="21" name="Rectangle 20"/>
          <p:cNvSpPr/>
          <p:nvPr userDrawn="1"/>
        </p:nvSpPr>
        <p:spPr bwMode="auto">
          <a:xfrm>
            <a:off x="3384296" y="2006584"/>
            <a:ext cx="792088" cy="720080"/>
          </a:xfrm>
          <a:prstGeom prst="rect">
            <a:avLst/>
          </a:prstGeom>
          <a:solidFill>
            <a:srgbClr val="524737"/>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22" name="TextBox 21"/>
          <p:cNvSpPr txBox="1"/>
          <p:nvPr userDrawn="1"/>
        </p:nvSpPr>
        <p:spPr>
          <a:xfrm>
            <a:off x="4211960" y="1925704"/>
            <a:ext cx="1800200" cy="1046440"/>
          </a:xfrm>
          <a:prstGeom prst="rect">
            <a:avLst/>
          </a:prstGeom>
          <a:noFill/>
        </p:spPr>
        <p:txBody>
          <a:bodyPr wrap="square" rtlCol="0">
            <a:spAutoFit/>
          </a:bodyPr>
          <a:lstStyle/>
          <a:p>
            <a:r>
              <a:rPr lang="en-GB" sz="1400" b="1" dirty="0">
                <a:solidFill>
                  <a:srgbClr val="003473"/>
                </a:solidFill>
                <a:latin typeface="+mn-lt"/>
              </a:rPr>
              <a:t>Otter</a:t>
            </a:r>
          </a:p>
          <a:p>
            <a:r>
              <a:rPr lang="en-GB" sz="1200" baseline="0" dirty="0">
                <a:solidFill>
                  <a:srgbClr val="003473"/>
                </a:solidFill>
                <a:latin typeface="+mn-lt"/>
              </a:rPr>
              <a:t>Font colour on a Mouse background and used as </a:t>
            </a:r>
            <a:br>
              <a:rPr lang="en-GB" sz="1200" baseline="0" dirty="0">
                <a:solidFill>
                  <a:srgbClr val="003473"/>
                </a:solidFill>
                <a:latin typeface="+mn-lt"/>
              </a:rPr>
            </a:br>
            <a:r>
              <a:rPr lang="en-GB" sz="1200" baseline="0" dirty="0">
                <a:solidFill>
                  <a:srgbClr val="003473"/>
                </a:solidFill>
                <a:latin typeface="+mn-lt"/>
              </a:rPr>
              <a:t>a supporting colour</a:t>
            </a:r>
          </a:p>
          <a:p>
            <a:r>
              <a:rPr lang="en-GB" sz="1200" baseline="0" dirty="0">
                <a:solidFill>
                  <a:srgbClr val="003473"/>
                </a:solidFill>
                <a:latin typeface="+mn-lt"/>
              </a:rPr>
              <a:t>RGB:  82, 71, 55</a:t>
            </a:r>
            <a:endParaRPr lang="en-GB" sz="1200" dirty="0">
              <a:solidFill>
                <a:srgbClr val="003473"/>
              </a:solidFill>
              <a:latin typeface="+mn-lt"/>
            </a:endParaRPr>
          </a:p>
        </p:txBody>
      </p:sp>
      <p:sp>
        <p:nvSpPr>
          <p:cNvPr id="24" name="Rectangle 23"/>
          <p:cNvSpPr/>
          <p:nvPr userDrawn="1"/>
        </p:nvSpPr>
        <p:spPr bwMode="auto">
          <a:xfrm>
            <a:off x="3384296" y="3077832"/>
            <a:ext cx="792088" cy="720080"/>
          </a:xfrm>
          <a:prstGeom prst="rect">
            <a:avLst/>
          </a:prstGeom>
          <a:solidFill>
            <a:srgbClr val="B6E618"/>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25" name="TextBox 24"/>
          <p:cNvSpPr txBox="1"/>
          <p:nvPr userDrawn="1"/>
        </p:nvSpPr>
        <p:spPr>
          <a:xfrm>
            <a:off x="4211960" y="2980800"/>
            <a:ext cx="1944216" cy="1046440"/>
          </a:xfrm>
          <a:prstGeom prst="rect">
            <a:avLst/>
          </a:prstGeom>
          <a:noFill/>
        </p:spPr>
        <p:txBody>
          <a:bodyPr wrap="square" rtlCol="0">
            <a:spAutoFit/>
          </a:bodyPr>
          <a:lstStyle/>
          <a:p>
            <a:r>
              <a:rPr lang="en-GB" sz="1400" b="1" dirty="0">
                <a:solidFill>
                  <a:srgbClr val="003473"/>
                </a:solidFill>
                <a:latin typeface="+mn-lt"/>
              </a:rPr>
              <a:t>Budgerigar</a:t>
            </a:r>
          </a:p>
          <a:p>
            <a:r>
              <a:rPr lang="en-GB" sz="1200" baseline="0" dirty="0">
                <a:solidFill>
                  <a:srgbClr val="003473"/>
                </a:solidFill>
                <a:latin typeface="+mn-lt"/>
              </a:rPr>
              <a:t>Used sparingly as font on Swallow background  and used as a supporting colour</a:t>
            </a:r>
          </a:p>
          <a:p>
            <a:r>
              <a:rPr lang="en-GB" sz="1200" baseline="0" dirty="0">
                <a:solidFill>
                  <a:srgbClr val="003473"/>
                </a:solidFill>
                <a:latin typeface="+mn-lt"/>
              </a:rPr>
              <a:t>RGB:  182 230, 24</a:t>
            </a:r>
            <a:endParaRPr lang="en-GB" sz="1200" dirty="0">
              <a:solidFill>
                <a:srgbClr val="003473"/>
              </a:solidFill>
              <a:latin typeface="+mn-lt"/>
            </a:endParaRPr>
          </a:p>
        </p:txBody>
      </p:sp>
      <p:sp>
        <p:nvSpPr>
          <p:cNvPr id="26" name="Rectangle 25"/>
          <p:cNvSpPr/>
          <p:nvPr userDrawn="1"/>
        </p:nvSpPr>
        <p:spPr bwMode="auto">
          <a:xfrm>
            <a:off x="6228184" y="2006584"/>
            <a:ext cx="792088" cy="720080"/>
          </a:xfrm>
          <a:prstGeom prst="rect">
            <a:avLst/>
          </a:prstGeom>
          <a:solidFill>
            <a:srgbClr val="96D5D2"/>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27" name="TextBox 26"/>
          <p:cNvSpPr txBox="1"/>
          <p:nvPr userDrawn="1"/>
        </p:nvSpPr>
        <p:spPr>
          <a:xfrm>
            <a:off x="7055848" y="1925704"/>
            <a:ext cx="2088152" cy="677108"/>
          </a:xfrm>
          <a:prstGeom prst="rect">
            <a:avLst/>
          </a:prstGeom>
          <a:noFill/>
        </p:spPr>
        <p:txBody>
          <a:bodyPr wrap="square" rtlCol="0">
            <a:spAutoFit/>
          </a:bodyPr>
          <a:lstStyle/>
          <a:p>
            <a:r>
              <a:rPr lang="en-GB" sz="1400" b="1" dirty="0">
                <a:solidFill>
                  <a:srgbClr val="003473"/>
                </a:solidFill>
                <a:latin typeface="+mn-lt"/>
              </a:rPr>
              <a:t>Damselfly</a:t>
            </a:r>
          </a:p>
          <a:p>
            <a:r>
              <a:rPr lang="en-GB" sz="1200" baseline="0" dirty="0">
                <a:solidFill>
                  <a:srgbClr val="003473"/>
                </a:solidFill>
                <a:latin typeface="+mn-lt"/>
              </a:rPr>
              <a:t>Used as a supporting colour</a:t>
            </a:r>
          </a:p>
          <a:p>
            <a:r>
              <a:rPr lang="en-GB" sz="1200" baseline="0" dirty="0">
                <a:solidFill>
                  <a:srgbClr val="003473"/>
                </a:solidFill>
                <a:latin typeface="+mn-lt"/>
              </a:rPr>
              <a:t>RGB:  150, 213, 210</a:t>
            </a:r>
            <a:endParaRPr lang="en-GB" sz="1200" dirty="0">
              <a:solidFill>
                <a:srgbClr val="003473"/>
              </a:solidFill>
              <a:latin typeface="+mn-lt"/>
            </a:endParaRPr>
          </a:p>
        </p:txBody>
      </p:sp>
      <p:sp>
        <p:nvSpPr>
          <p:cNvPr id="28" name="Rectangle 27"/>
          <p:cNvSpPr/>
          <p:nvPr userDrawn="1"/>
        </p:nvSpPr>
        <p:spPr bwMode="auto">
          <a:xfrm>
            <a:off x="6228184" y="3077832"/>
            <a:ext cx="792088" cy="720080"/>
          </a:xfrm>
          <a:prstGeom prst="rect">
            <a:avLst/>
          </a:prstGeom>
          <a:solidFill>
            <a:srgbClr val="F05F8A"/>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29" name="TextBox 28"/>
          <p:cNvSpPr txBox="1"/>
          <p:nvPr userDrawn="1"/>
        </p:nvSpPr>
        <p:spPr>
          <a:xfrm>
            <a:off x="7055848" y="2996952"/>
            <a:ext cx="2088152" cy="677108"/>
          </a:xfrm>
          <a:prstGeom prst="rect">
            <a:avLst/>
          </a:prstGeom>
          <a:noFill/>
        </p:spPr>
        <p:txBody>
          <a:bodyPr wrap="square" rtlCol="0">
            <a:spAutoFit/>
          </a:bodyPr>
          <a:lstStyle/>
          <a:p>
            <a:r>
              <a:rPr lang="en-GB" sz="1400" b="1" dirty="0">
                <a:solidFill>
                  <a:srgbClr val="003473"/>
                </a:solidFill>
                <a:latin typeface="+mn-lt"/>
              </a:rPr>
              <a:t>Piglet</a:t>
            </a:r>
          </a:p>
          <a:p>
            <a:r>
              <a:rPr lang="en-GB" sz="1200" baseline="0" dirty="0">
                <a:solidFill>
                  <a:srgbClr val="003473"/>
                </a:solidFill>
                <a:latin typeface="+mn-lt"/>
              </a:rPr>
              <a:t>Used as a supporting colour</a:t>
            </a:r>
          </a:p>
          <a:p>
            <a:r>
              <a:rPr lang="en-GB" sz="1200" baseline="0" dirty="0">
                <a:solidFill>
                  <a:srgbClr val="003473"/>
                </a:solidFill>
                <a:latin typeface="+mn-lt"/>
              </a:rPr>
              <a:t>RGB: 240, 95, 138</a:t>
            </a:r>
            <a:endParaRPr lang="en-GB" sz="1200" dirty="0">
              <a:solidFill>
                <a:srgbClr val="003473"/>
              </a:solidFill>
              <a:latin typeface="+mn-lt"/>
            </a:endParaRPr>
          </a:p>
        </p:txBody>
      </p:sp>
      <p:sp>
        <p:nvSpPr>
          <p:cNvPr id="30" name="Rectangle 29"/>
          <p:cNvSpPr/>
          <p:nvPr userDrawn="1"/>
        </p:nvSpPr>
        <p:spPr bwMode="auto">
          <a:xfrm>
            <a:off x="6228184" y="4157952"/>
            <a:ext cx="792088" cy="720080"/>
          </a:xfrm>
          <a:prstGeom prst="rect">
            <a:avLst/>
          </a:prstGeom>
          <a:solidFill>
            <a:srgbClr val="913493"/>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31" name="TextBox 30"/>
          <p:cNvSpPr txBox="1"/>
          <p:nvPr userDrawn="1"/>
        </p:nvSpPr>
        <p:spPr>
          <a:xfrm>
            <a:off x="7055848" y="4077072"/>
            <a:ext cx="2088152" cy="677108"/>
          </a:xfrm>
          <a:prstGeom prst="rect">
            <a:avLst/>
          </a:prstGeom>
          <a:noFill/>
        </p:spPr>
        <p:txBody>
          <a:bodyPr wrap="square" rtlCol="0">
            <a:spAutoFit/>
          </a:bodyPr>
          <a:lstStyle/>
          <a:p>
            <a:r>
              <a:rPr lang="en-GB" sz="1400" b="1" dirty="0">
                <a:solidFill>
                  <a:srgbClr val="003473"/>
                </a:solidFill>
                <a:latin typeface="+mn-lt"/>
              </a:rPr>
              <a:t>Urchin</a:t>
            </a:r>
          </a:p>
          <a:p>
            <a:r>
              <a:rPr lang="en-GB" sz="1200" baseline="0" dirty="0">
                <a:solidFill>
                  <a:srgbClr val="003473"/>
                </a:solidFill>
                <a:latin typeface="+mn-lt"/>
              </a:rPr>
              <a:t>Used as a supporting colour</a:t>
            </a:r>
          </a:p>
          <a:p>
            <a:r>
              <a:rPr lang="en-GB" sz="1200" baseline="0" dirty="0">
                <a:solidFill>
                  <a:srgbClr val="003473"/>
                </a:solidFill>
                <a:latin typeface="+mn-lt"/>
              </a:rPr>
              <a:t>RGB: 145, 52, 147</a:t>
            </a:r>
            <a:endParaRPr lang="en-GB" sz="1200" dirty="0">
              <a:solidFill>
                <a:srgbClr val="003473"/>
              </a:solidFill>
              <a:latin typeface="+mn-lt"/>
            </a:endParaRPr>
          </a:p>
        </p:txBody>
      </p:sp>
      <p:sp>
        <p:nvSpPr>
          <p:cNvPr id="32" name="Rectangle 31"/>
          <p:cNvSpPr/>
          <p:nvPr userDrawn="1"/>
        </p:nvSpPr>
        <p:spPr bwMode="auto">
          <a:xfrm>
            <a:off x="6228184" y="5204392"/>
            <a:ext cx="792088" cy="720080"/>
          </a:xfrm>
          <a:prstGeom prst="rect">
            <a:avLst/>
          </a:prstGeom>
          <a:solidFill>
            <a:srgbClr val="BE1C42"/>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33" name="TextBox 32"/>
          <p:cNvSpPr txBox="1"/>
          <p:nvPr userDrawn="1"/>
        </p:nvSpPr>
        <p:spPr>
          <a:xfrm>
            <a:off x="7055848" y="5123512"/>
            <a:ext cx="2088152" cy="677108"/>
          </a:xfrm>
          <a:prstGeom prst="rect">
            <a:avLst/>
          </a:prstGeom>
          <a:noFill/>
        </p:spPr>
        <p:txBody>
          <a:bodyPr wrap="square" rtlCol="0">
            <a:spAutoFit/>
          </a:bodyPr>
          <a:lstStyle/>
          <a:p>
            <a:r>
              <a:rPr lang="en-GB" sz="1400" b="1" dirty="0">
                <a:solidFill>
                  <a:srgbClr val="003473"/>
                </a:solidFill>
                <a:latin typeface="+mn-lt"/>
              </a:rPr>
              <a:t>Ladybird</a:t>
            </a:r>
          </a:p>
          <a:p>
            <a:r>
              <a:rPr lang="en-GB" sz="1200" baseline="0" dirty="0">
                <a:solidFill>
                  <a:srgbClr val="003473"/>
                </a:solidFill>
                <a:latin typeface="+mn-lt"/>
              </a:rPr>
              <a:t>Used as a supporting colour</a:t>
            </a:r>
          </a:p>
          <a:p>
            <a:r>
              <a:rPr lang="en-GB" sz="1200" baseline="0" dirty="0">
                <a:solidFill>
                  <a:srgbClr val="003473"/>
                </a:solidFill>
                <a:latin typeface="+mn-lt"/>
              </a:rPr>
              <a:t>RGB: 190, 28, 66</a:t>
            </a:r>
            <a:endParaRPr lang="en-GB" sz="1200" dirty="0">
              <a:solidFill>
                <a:srgbClr val="003473"/>
              </a:solidFill>
              <a:latin typeface="+mn-lt"/>
            </a:endParaRPr>
          </a:p>
        </p:txBody>
      </p:sp>
      <p:sp>
        <p:nvSpPr>
          <p:cNvPr id="38" name="TextBox 37"/>
          <p:cNvSpPr txBox="1"/>
          <p:nvPr userDrawn="1"/>
        </p:nvSpPr>
        <p:spPr>
          <a:xfrm>
            <a:off x="755576" y="1628800"/>
            <a:ext cx="7272808" cy="461665"/>
          </a:xfrm>
          <a:prstGeom prst="rect">
            <a:avLst/>
          </a:prstGeom>
          <a:noFill/>
        </p:spPr>
        <p:txBody>
          <a:bodyPr wrap="square" rtlCol="0">
            <a:spAutoFit/>
          </a:bodyPr>
          <a:lstStyle/>
          <a:p>
            <a:endParaRPr lang="en-GB" dirty="0"/>
          </a:p>
        </p:txBody>
      </p:sp>
      <p:sp>
        <p:nvSpPr>
          <p:cNvPr id="39" name="Rectangle 38"/>
          <p:cNvSpPr/>
          <p:nvPr userDrawn="1"/>
        </p:nvSpPr>
        <p:spPr>
          <a:xfrm>
            <a:off x="720000" y="1484784"/>
            <a:ext cx="7200800" cy="338554"/>
          </a:xfrm>
          <a:prstGeom prst="rect">
            <a:avLst/>
          </a:prstGeom>
        </p:spPr>
        <p:txBody>
          <a:bodyPr wrap="square">
            <a:spAutoFit/>
          </a:bodyPr>
          <a:lstStyle/>
          <a:p>
            <a:pPr marL="0" indent="0">
              <a:buNone/>
            </a:pPr>
            <a:r>
              <a:rPr lang="en-GB" sz="1600" dirty="0">
                <a:solidFill>
                  <a:srgbClr val="003473"/>
                </a:solidFill>
                <a:latin typeface="+mn-lt"/>
              </a:rPr>
              <a:t>The following palette of colours are for use in your RSPCA presentations.</a:t>
            </a:r>
          </a:p>
        </p:txBody>
      </p:sp>
    </p:spTree>
  </p:cSld>
  <p:clrMapOvr>
    <a:overrideClrMapping bg1="dk1" tx1="lt1" bg2="dk2" tx2="lt2" accent1="accent1" accent2="accent2" accent3="accent3" accent4="accent4" accent5="accent5" accent6="accent6" hlink="hlink" folHlink="folHlink"/>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01749895"/>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ECFCF0-9A7D-4A10-AAAC-781857E04C0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7235FA0-500F-47E8-BA05-C768C9A81490}"/>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22053C8-701B-43EB-9EEF-E54F2CC9E4C0}"/>
              </a:ext>
            </a:extLst>
          </p:cNvPr>
          <p:cNvSpPr>
            <a:spLocks noGrp="1"/>
          </p:cNvSpPr>
          <p:nvPr>
            <p:ph type="dt" sz="half" idx="10"/>
          </p:nvPr>
        </p:nvSpPr>
        <p:spPr/>
        <p:txBody>
          <a:bodyPr/>
          <a:lstStyle/>
          <a:p>
            <a:fld id="{72A5E0FA-16E3-46F6-ACB7-8DFBA5ADB1C9}" type="datetimeFigureOut">
              <a:rPr lang="nl-NL" smtClean="0"/>
              <a:t>27-4-2022</a:t>
            </a:fld>
            <a:endParaRPr lang="nl-NL"/>
          </a:p>
        </p:txBody>
      </p:sp>
      <p:sp>
        <p:nvSpPr>
          <p:cNvPr id="5" name="Tijdelijke aanduiding voor voettekst 4">
            <a:extLst>
              <a:ext uri="{FF2B5EF4-FFF2-40B4-BE49-F238E27FC236}">
                <a16:creationId xmlns:a16="http://schemas.microsoft.com/office/drawing/2014/main" id="{2D1812EE-5128-4B2E-A022-F5F9F0BF4ED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4A425FD-BE8A-46BC-90FB-8382E5DD0E6C}"/>
              </a:ext>
            </a:extLst>
          </p:cNvPr>
          <p:cNvSpPr>
            <a:spLocks noGrp="1"/>
          </p:cNvSpPr>
          <p:nvPr>
            <p:ph type="sldNum" sz="quarter" idx="12"/>
          </p:nvPr>
        </p:nvSpPr>
        <p:spPr/>
        <p:txBody>
          <a:bodyPr/>
          <a:lstStyle/>
          <a:p>
            <a:fld id="{51DAF80E-2334-4B8A-A847-1EEBAA37A118}" type="slidenum">
              <a:rPr lang="nl-NL" smtClean="0"/>
              <a:t>‹#›</a:t>
            </a:fld>
            <a:endParaRPr lang="nl-NL"/>
          </a:p>
        </p:txBody>
      </p:sp>
    </p:spTree>
    <p:extLst>
      <p:ext uri="{BB962C8B-B14F-4D97-AF65-F5344CB8AC3E}">
        <p14:creationId xmlns:p14="http://schemas.microsoft.com/office/powerpoint/2010/main" val="3663373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Bullets and headings">
    <p:bg>
      <p:bgPr>
        <a:solidFill>
          <a:srgbClr val="003473"/>
        </a:solidFill>
        <a:effectLst/>
      </p:bgPr>
    </p:bg>
    <p:spTree>
      <p:nvGrpSpPr>
        <p:cNvPr id="1" name=""/>
        <p:cNvGrpSpPr/>
        <p:nvPr/>
      </p:nvGrpSpPr>
      <p:grpSpPr>
        <a:xfrm>
          <a:off x="0" y="0"/>
          <a:ext cx="0" cy="0"/>
          <a:chOff x="0" y="0"/>
          <a:chExt cx="0" cy="0"/>
        </a:xfrm>
      </p:grpSpPr>
      <p:sp>
        <p:nvSpPr>
          <p:cNvPr id="13" name="Rectangle 12"/>
          <p:cNvSpPr/>
          <p:nvPr userDrawn="1"/>
        </p:nvSpPr>
        <p:spPr bwMode="auto">
          <a:xfrm>
            <a:off x="0" y="6165304"/>
            <a:ext cx="9144000" cy="720080"/>
          </a:xfrm>
          <a:prstGeom prst="rect">
            <a:avLst/>
          </a:prstGeom>
          <a:solidFill>
            <a:srgbClr val="00A9AB"/>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19" name="Rectangle 1026"/>
          <p:cNvSpPr txBox="1">
            <a:spLocks noChangeArrowheads="1"/>
          </p:cNvSpPr>
          <p:nvPr userDrawn="1"/>
        </p:nvSpPr>
        <p:spPr bwMode="auto">
          <a:xfrm>
            <a:off x="1296000" y="6021288"/>
            <a:ext cx="7302477" cy="6004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700">
                <a:solidFill>
                  <a:schemeClr val="tx1"/>
                </a:solidFill>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2800" b="1" i="0" u="none" strike="noStrike" kern="0" cap="none" spc="0" normalizeH="0" baseline="0" noProof="0" dirty="0">
              <a:ln>
                <a:noFill/>
              </a:ln>
              <a:solidFill>
                <a:schemeClr val="bg1"/>
              </a:solidFill>
              <a:effectLst/>
              <a:uLnTx/>
              <a:uFillTx/>
              <a:latin typeface="Corbel" pitchFamily="34" charset="0"/>
              <a:ea typeface="+mj-ea"/>
              <a:cs typeface="+mj-cs"/>
            </a:endParaRPr>
          </a:p>
        </p:txBody>
      </p:sp>
      <p:sp>
        <p:nvSpPr>
          <p:cNvPr id="8" name="Content Placeholder 7"/>
          <p:cNvSpPr>
            <a:spLocks noGrp="1"/>
          </p:cNvSpPr>
          <p:nvPr>
            <p:ph sz="quarter" idx="10"/>
          </p:nvPr>
        </p:nvSpPr>
        <p:spPr>
          <a:xfrm>
            <a:off x="720000" y="2278800"/>
            <a:ext cx="7236376" cy="3096518"/>
          </a:xfrm>
          <a:prstGeom prst="rect">
            <a:avLst/>
          </a:prstGeom>
        </p:spPr>
        <p:txBody>
          <a:bodyPr/>
          <a:lstStyle>
            <a:lvl1pPr>
              <a:lnSpc>
                <a:spcPts val="3700"/>
              </a:lnSpc>
              <a:spcBef>
                <a:spcPts val="1200"/>
              </a:spcBef>
              <a:buClr>
                <a:srgbClr val="00A9AB"/>
              </a:buClr>
              <a:defRPr sz="2800" b="0"/>
            </a:lvl1pPr>
            <a:lvl2pPr>
              <a:lnSpc>
                <a:spcPts val="3200"/>
              </a:lnSpc>
              <a:spcBef>
                <a:spcPts val="1200"/>
              </a:spcBef>
              <a:buClr>
                <a:srgbClr val="00A9AB"/>
              </a:buClr>
              <a:defRPr sz="2400"/>
            </a:lvl2pPr>
            <a:lvl3pPr marL="972000">
              <a:lnSpc>
                <a:spcPts val="2600"/>
              </a:lnSpc>
              <a:spcBef>
                <a:spcPts val="1200"/>
              </a:spcBef>
              <a:buClr>
                <a:srgbClr val="00A9AB"/>
              </a:buClr>
              <a:defRPr/>
            </a:lvl3pPr>
            <a:lvl4pPr marL="1260000">
              <a:lnSpc>
                <a:spcPts val="2600"/>
              </a:lnSpc>
              <a:spcBef>
                <a:spcPts val="1200"/>
              </a:spcBef>
              <a:buClr>
                <a:srgbClr val="00A9AB"/>
              </a:buClr>
              <a:defRPr/>
            </a:lvl4pPr>
            <a:lvl5pPr marL="1512000">
              <a:lnSpc>
                <a:spcPts val="2600"/>
              </a:lnSpc>
              <a:spcBef>
                <a:spcPts val="1200"/>
              </a:spcBef>
              <a:buClr>
                <a:srgbClr val="00A9AB"/>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Text Placeholder 15"/>
          <p:cNvSpPr>
            <a:spLocks noGrp="1"/>
          </p:cNvSpPr>
          <p:nvPr>
            <p:ph type="body" sz="quarter" idx="11"/>
          </p:nvPr>
        </p:nvSpPr>
        <p:spPr>
          <a:xfrm>
            <a:off x="720000" y="548680"/>
            <a:ext cx="7200900" cy="864096"/>
          </a:xfrm>
          <a:prstGeom prst="rect">
            <a:avLst/>
          </a:prstGeom>
        </p:spPr>
        <p:txBody>
          <a:bodyPr/>
          <a:lstStyle>
            <a:lvl1pPr>
              <a:buNone/>
              <a:defRPr sz="4000" b="1">
                <a:solidFill>
                  <a:schemeClr val="bg1"/>
                </a:solidFill>
              </a:defRPr>
            </a:lvl1pPr>
            <a:lvl2pPr>
              <a:buNone/>
              <a:defRPr sz="2800">
                <a:solidFill>
                  <a:srgbClr val="4D4D4D"/>
                </a:solidFill>
              </a:defRPr>
            </a:lvl2pPr>
            <a:lvl3pPr>
              <a:defRPr sz="2400">
                <a:solidFill>
                  <a:srgbClr val="4D4D4D"/>
                </a:solidFill>
              </a:defRPr>
            </a:lvl3pPr>
            <a:lvl4pPr>
              <a:defRPr sz="2400">
                <a:solidFill>
                  <a:srgbClr val="4D4D4D"/>
                </a:solidFill>
              </a:defRPr>
            </a:lvl4pPr>
            <a:lvl5pPr>
              <a:defRPr sz="2400">
                <a:solidFill>
                  <a:srgbClr val="4D4D4D"/>
                </a:solidFill>
              </a:defRPr>
            </a:lvl5pPr>
          </a:lstStyle>
          <a:p>
            <a:pPr lvl="0"/>
            <a:r>
              <a:rPr lang="en-US"/>
              <a:t>Click to edit Master text styles</a:t>
            </a:r>
          </a:p>
        </p:txBody>
      </p:sp>
      <p:sp>
        <p:nvSpPr>
          <p:cNvPr id="7" name="Text Placeholder 15"/>
          <p:cNvSpPr>
            <a:spLocks noGrp="1"/>
          </p:cNvSpPr>
          <p:nvPr>
            <p:ph type="body" sz="quarter" idx="12"/>
          </p:nvPr>
        </p:nvSpPr>
        <p:spPr>
          <a:xfrm>
            <a:off x="720000" y="1411200"/>
            <a:ext cx="7200900" cy="864096"/>
          </a:xfrm>
          <a:prstGeom prst="rect">
            <a:avLst/>
          </a:prstGeom>
        </p:spPr>
        <p:txBody>
          <a:bodyPr/>
          <a:lstStyle>
            <a:lvl1pPr>
              <a:buNone/>
              <a:defRPr sz="2000" b="1" cap="all" baseline="0">
                <a:solidFill>
                  <a:srgbClr val="B6E618"/>
                </a:solidFill>
              </a:defRPr>
            </a:lvl1pPr>
            <a:lvl2pPr>
              <a:buNone/>
              <a:defRPr sz="2800">
                <a:solidFill>
                  <a:srgbClr val="4D4D4D"/>
                </a:solidFill>
              </a:defRPr>
            </a:lvl2pPr>
            <a:lvl3pPr>
              <a:defRPr sz="2400">
                <a:solidFill>
                  <a:srgbClr val="4D4D4D"/>
                </a:solidFill>
              </a:defRPr>
            </a:lvl3pPr>
            <a:lvl4pPr>
              <a:defRPr sz="2400">
                <a:solidFill>
                  <a:srgbClr val="4D4D4D"/>
                </a:solidFill>
              </a:defRPr>
            </a:lvl4pPr>
            <a:lvl5pPr>
              <a:defRPr sz="2400">
                <a:solidFill>
                  <a:srgbClr val="4D4D4D"/>
                </a:solidFill>
              </a:defRPr>
            </a:lvl5pPr>
          </a:lstStyle>
          <a:p>
            <a:pPr lvl="0"/>
            <a:r>
              <a:rPr lang="en-US"/>
              <a:t>Click to edit Master text styles</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Numbering and headings">
    <p:bg>
      <p:bgPr>
        <a:solidFill>
          <a:srgbClr val="003473"/>
        </a:solidFill>
        <a:effectLst/>
      </p:bgPr>
    </p:bg>
    <p:spTree>
      <p:nvGrpSpPr>
        <p:cNvPr id="1" name=""/>
        <p:cNvGrpSpPr/>
        <p:nvPr/>
      </p:nvGrpSpPr>
      <p:grpSpPr>
        <a:xfrm>
          <a:off x="0" y="0"/>
          <a:ext cx="0" cy="0"/>
          <a:chOff x="0" y="0"/>
          <a:chExt cx="0" cy="0"/>
        </a:xfrm>
      </p:grpSpPr>
      <p:sp>
        <p:nvSpPr>
          <p:cNvPr id="19" name="Rectangle 1026"/>
          <p:cNvSpPr txBox="1">
            <a:spLocks noChangeArrowheads="1"/>
          </p:cNvSpPr>
          <p:nvPr userDrawn="1"/>
        </p:nvSpPr>
        <p:spPr bwMode="auto">
          <a:xfrm>
            <a:off x="1296000" y="6021288"/>
            <a:ext cx="7302477" cy="6004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700">
                <a:solidFill>
                  <a:schemeClr val="tx1"/>
                </a:solidFill>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2800" b="1" i="0" u="none" strike="noStrike" kern="0" cap="none" spc="0" normalizeH="0" baseline="0" noProof="0" dirty="0">
              <a:ln>
                <a:noFill/>
              </a:ln>
              <a:solidFill>
                <a:schemeClr val="bg1"/>
              </a:solidFill>
              <a:effectLst/>
              <a:uLnTx/>
              <a:uFillTx/>
              <a:latin typeface="Corbel" pitchFamily="34" charset="0"/>
              <a:ea typeface="+mj-ea"/>
              <a:cs typeface="+mj-cs"/>
            </a:endParaRPr>
          </a:p>
        </p:txBody>
      </p:sp>
      <p:sp>
        <p:nvSpPr>
          <p:cNvPr id="13" name="Rectangle 12"/>
          <p:cNvSpPr/>
          <p:nvPr userDrawn="1"/>
        </p:nvSpPr>
        <p:spPr bwMode="auto">
          <a:xfrm>
            <a:off x="0" y="6165304"/>
            <a:ext cx="9144000" cy="720080"/>
          </a:xfrm>
          <a:prstGeom prst="rect">
            <a:avLst/>
          </a:prstGeom>
          <a:solidFill>
            <a:srgbClr val="00A9AB"/>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7" name="Content Placeholder 6"/>
          <p:cNvSpPr>
            <a:spLocks noGrp="1"/>
          </p:cNvSpPr>
          <p:nvPr>
            <p:ph sz="quarter" idx="10"/>
          </p:nvPr>
        </p:nvSpPr>
        <p:spPr>
          <a:xfrm>
            <a:off x="720000" y="2278800"/>
            <a:ext cx="7236376" cy="3096344"/>
          </a:xfrm>
          <a:prstGeom prst="rect">
            <a:avLst/>
          </a:prstGeom>
        </p:spPr>
        <p:txBody>
          <a:bodyPr/>
          <a:lstStyle>
            <a:lvl1pPr marL="360000" indent="-360000">
              <a:lnSpc>
                <a:spcPts val="3700"/>
              </a:lnSpc>
              <a:spcBef>
                <a:spcPts val="1200"/>
              </a:spcBef>
              <a:buClr>
                <a:srgbClr val="00A9AB"/>
              </a:buClr>
              <a:buFont typeface="+mj-lt"/>
              <a:buAutoNum type="arabicPeriod"/>
              <a:defRPr sz="2800"/>
            </a:lvl1pPr>
            <a:lvl2pPr marL="864000" indent="-468000">
              <a:lnSpc>
                <a:spcPts val="3200"/>
              </a:lnSpc>
              <a:spcBef>
                <a:spcPts val="1200"/>
              </a:spcBef>
              <a:buClr>
                <a:srgbClr val="00A9AB"/>
              </a:buClr>
              <a:buFont typeface="+mj-lt"/>
              <a:buAutoNum type="arabicPeriod"/>
              <a:defRPr sz="2400"/>
            </a:lvl2pPr>
            <a:lvl3pPr marL="1296000" indent="-432000">
              <a:lnSpc>
                <a:spcPts val="2600"/>
              </a:lnSpc>
              <a:spcBef>
                <a:spcPts val="1200"/>
              </a:spcBef>
              <a:buClr>
                <a:srgbClr val="00A9AB"/>
              </a:buClr>
              <a:buFont typeface="+mj-lt"/>
              <a:buAutoNum type="arabicPeriod"/>
              <a:defRPr/>
            </a:lvl3pPr>
            <a:lvl4pPr marL="1692000" indent="-396000">
              <a:lnSpc>
                <a:spcPts val="2600"/>
              </a:lnSpc>
              <a:spcBef>
                <a:spcPts val="1200"/>
              </a:spcBef>
              <a:buClr>
                <a:srgbClr val="00A9AB"/>
              </a:buClr>
              <a:buFont typeface="+mj-lt"/>
              <a:buAutoNum type="arabicPeriod"/>
              <a:defRPr/>
            </a:lvl4pPr>
            <a:lvl5pPr marL="2088000" indent="-432000">
              <a:lnSpc>
                <a:spcPts val="2600"/>
              </a:lnSpc>
              <a:spcBef>
                <a:spcPts val="1200"/>
              </a:spcBef>
              <a:buClr>
                <a:srgbClr val="00A9AB"/>
              </a:buClr>
              <a:buFont typeface="+mj-lt"/>
              <a:buAutoNum type="arabicPeriod"/>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Text Placeholder 15"/>
          <p:cNvSpPr>
            <a:spLocks noGrp="1"/>
          </p:cNvSpPr>
          <p:nvPr>
            <p:ph type="body" sz="quarter" idx="12"/>
          </p:nvPr>
        </p:nvSpPr>
        <p:spPr>
          <a:xfrm>
            <a:off x="720000" y="548680"/>
            <a:ext cx="7200900" cy="864096"/>
          </a:xfrm>
          <a:prstGeom prst="rect">
            <a:avLst/>
          </a:prstGeom>
        </p:spPr>
        <p:txBody>
          <a:bodyPr/>
          <a:lstStyle>
            <a:lvl1pPr>
              <a:buNone/>
              <a:defRPr sz="4000" b="1">
                <a:solidFill>
                  <a:schemeClr val="bg1"/>
                </a:solidFill>
              </a:defRPr>
            </a:lvl1pPr>
            <a:lvl2pPr>
              <a:buNone/>
              <a:defRPr sz="2800">
                <a:solidFill>
                  <a:srgbClr val="4D4D4D"/>
                </a:solidFill>
              </a:defRPr>
            </a:lvl2pPr>
            <a:lvl3pPr>
              <a:defRPr sz="2400">
                <a:solidFill>
                  <a:srgbClr val="4D4D4D"/>
                </a:solidFill>
              </a:defRPr>
            </a:lvl3pPr>
            <a:lvl4pPr>
              <a:defRPr sz="2400">
                <a:solidFill>
                  <a:srgbClr val="4D4D4D"/>
                </a:solidFill>
              </a:defRPr>
            </a:lvl4pPr>
            <a:lvl5pPr>
              <a:defRPr sz="2400">
                <a:solidFill>
                  <a:srgbClr val="4D4D4D"/>
                </a:solidFill>
              </a:defRPr>
            </a:lvl5pPr>
          </a:lstStyle>
          <a:p>
            <a:pPr lvl="0"/>
            <a:r>
              <a:rPr lang="en-US"/>
              <a:t>Click to edit Master text styles</a:t>
            </a:r>
          </a:p>
        </p:txBody>
      </p:sp>
      <p:sp>
        <p:nvSpPr>
          <p:cNvPr id="12" name="Text Placeholder 15"/>
          <p:cNvSpPr>
            <a:spLocks noGrp="1"/>
          </p:cNvSpPr>
          <p:nvPr>
            <p:ph type="body" sz="quarter" idx="13"/>
          </p:nvPr>
        </p:nvSpPr>
        <p:spPr>
          <a:xfrm>
            <a:off x="720000" y="1411200"/>
            <a:ext cx="7200900" cy="864096"/>
          </a:xfrm>
          <a:prstGeom prst="rect">
            <a:avLst/>
          </a:prstGeom>
        </p:spPr>
        <p:txBody>
          <a:bodyPr/>
          <a:lstStyle>
            <a:lvl1pPr>
              <a:buNone/>
              <a:defRPr sz="2000" b="1" cap="all" baseline="0">
                <a:solidFill>
                  <a:srgbClr val="E8FF35"/>
                </a:solidFill>
              </a:defRPr>
            </a:lvl1pPr>
            <a:lvl2pPr>
              <a:buNone/>
              <a:defRPr sz="2800">
                <a:solidFill>
                  <a:srgbClr val="4D4D4D"/>
                </a:solidFill>
              </a:defRPr>
            </a:lvl2pPr>
            <a:lvl3pPr>
              <a:defRPr sz="2400">
                <a:solidFill>
                  <a:srgbClr val="4D4D4D"/>
                </a:solidFill>
              </a:defRPr>
            </a:lvl3pPr>
            <a:lvl4pPr>
              <a:defRPr sz="2400">
                <a:solidFill>
                  <a:srgbClr val="4D4D4D"/>
                </a:solidFill>
              </a:defRPr>
            </a:lvl4pPr>
            <a:lvl5pPr>
              <a:defRPr sz="2400">
                <a:solidFill>
                  <a:srgbClr val="4D4D4D"/>
                </a:solidFill>
              </a:defRPr>
            </a:lvl5pPr>
          </a:lstStyle>
          <a:p>
            <a:pPr lvl="0"/>
            <a:r>
              <a:rPr lang="en-US"/>
              <a:t>Click to edit Master text styles</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Headings and plain text">
    <p:bg>
      <p:bgPr>
        <a:solidFill>
          <a:srgbClr val="003473"/>
        </a:solidFill>
        <a:effectLst/>
      </p:bgPr>
    </p:bg>
    <p:spTree>
      <p:nvGrpSpPr>
        <p:cNvPr id="1" name=""/>
        <p:cNvGrpSpPr/>
        <p:nvPr/>
      </p:nvGrpSpPr>
      <p:grpSpPr>
        <a:xfrm>
          <a:off x="0" y="0"/>
          <a:ext cx="0" cy="0"/>
          <a:chOff x="0" y="0"/>
          <a:chExt cx="0" cy="0"/>
        </a:xfrm>
      </p:grpSpPr>
      <p:sp>
        <p:nvSpPr>
          <p:cNvPr id="19" name="Rectangle 1026"/>
          <p:cNvSpPr txBox="1">
            <a:spLocks noChangeArrowheads="1"/>
          </p:cNvSpPr>
          <p:nvPr userDrawn="1"/>
        </p:nvSpPr>
        <p:spPr bwMode="auto">
          <a:xfrm>
            <a:off x="1296000" y="6021288"/>
            <a:ext cx="7302477" cy="6004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700">
                <a:solidFill>
                  <a:schemeClr val="tx1"/>
                </a:solidFill>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2800" b="1" i="0" u="none" strike="noStrike" kern="0" cap="none" spc="0" normalizeH="0" baseline="0" noProof="0" dirty="0">
              <a:ln>
                <a:noFill/>
              </a:ln>
              <a:solidFill>
                <a:schemeClr val="bg1"/>
              </a:solidFill>
              <a:effectLst/>
              <a:uLnTx/>
              <a:uFillTx/>
              <a:latin typeface="Corbel" pitchFamily="34" charset="0"/>
              <a:ea typeface="+mj-ea"/>
              <a:cs typeface="+mj-cs"/>
            </a:endParaRPr>
          </a:p>
        </p:txBody>
      </p:sp>
      <p:sp>
        <p:nvSpPr>
          <p:cNvPr id="13" name="Rectangle 12"/>
          <p:cNvSpPr/>
          <p:nvPr userDrawn="1"/>
        </p:nvSpPr>
        <p:spPr bwMode="auto">
          <a:xfrm>
            <a:off x="0" y="6165304"/>
            <a:ext cx="9144000" cy="720080"/>
          </a:xfrm>
          <a:prstGeom prst="rect">
            <a:avLst/>
          </a:prstGeom>
          <a:solidFill>
            <a:srgbClr val="00A9AB"/>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9" name="Text Placeholder 15"/>
          <p:cNvSpPr>
            <a:spLocks noGrp="1"/>
          </p:cNvSpPr>
          <p:nvPr>
            <p:ph type="body" sz="quarter" idx="12"/>
          </p:nvPr>
        </p:nvSpPr>
        <p:spPr>
          <a:xfrm>
            <a:off x="720000" y="548680"/>
            <a:ext cx="7200900" cy="864096"/>
          </a:xfrm>
          <a:prstGeom prst="rect">
            <a:avLst/>
          </a:prstGeom>
        </p:spPr>
        <p:txBody>
          <a:bodyPr/>
          <a:lstStyle>
            <a:lvl1pPr>
              <a:buNone/>
              <a:defRPr sz="4000" b="1">
                <a:solidFill>
                  <a:schemeClr val="bg1"/>
                </a:solidFill>
              </a:defRPr>
            </a:lvl1pPr>
            <a:lvl2pPr>
              <a:buNone/>
              <a:defRPr sz="2800">
                <a:solidFill>
                  <a:srgbClr val="4D4D4D"/>
                </a:solidFill>
              </a:defRPr>
            </a:lvl2pPr>
            <a:lvl3pPr>
              <a:defRPr sz="2400">
                <a:solidFill>
                  <a:srgbClr val="4D4D4D"/>
                </a:solidFill>
              </a:defRPr>
            </a:lvl3pPr>
            <a:lvl4pPr>
              <a:defRPr sz="2400">
                <a:solidFill>
                  <a:srgbClr val="4D4D4D"/>
                </a:solidFill>
              </a:defRPr>
            </a:lvl4pPr>
            <a:lvl5pPr>
              <a:defRPr sz="2400">
                <a:solidFill>
                  <a:srgbClr val="4D4D4D"/>
                </a:solidFill>
              </a:defRPr>
            </a:lvl5pPr>
          </a:lstStyle>
          <a:p>
            <a:pPr lvl="0"/>
            <a:r>
              <a:rPr lang="en-US"/>
              <a:t>Click to edit Master text styles</a:t>
            </a:r>
          </a:p>
        </p:txBody>
      </p:sp>
      <p:sp>
        <p:nvSpPr>
          <p:cNvPr id="12" name="Text Placeholder 15"/>
          <p:cNvSpPr>
            <a:spLocks noGrp="1"/>
          </p:cNvSpPr>
          <p:nvPr>
            <p:ph type="body" sz="quarter" idx="13"/>
          </p:nvPr>
        </p:nvSpPr>
        <p:spPr>
          <a:xfrm>
            <a:off x="720000" y="1411200"/>
            <a:ext cx="7200900" cy="864096"/>
          </a:xfrm>
          <a:prstGeom prst="rect">
            <a:avLst/>
          </a:prstGeom>
        </p:spPr>
        <p:txBody>
          <a:bodyPr/>
          <a:lstStyle>
            <a:lvl1pPr>
              <a:buNone/>
              <a:defRPr sz="2000" b="1" cap="all" baseline="0">
                <a:solidFill>
                  <a:srgbClr val="E8FF35"/>
                </a:solidFill>
              </a:defRPr>
            </a:lvl1pPr>
            <a:lvl2pPr>
              <a:buNone/>
              <a:defRPr sz="2800">
                <a:solidFill>
                  <a:srgbClr val="4D4D4D"/>
                </a:solidFill>
              </a:defRPr>
            </a:lvl2pPr>
            <a:lvl3pPr>
              <a:defRPr sz="2400">
                <a:solidFill>
                  <a:srgbClr val="4D4D4D"/>
                </a:solidFill>
              </a:defRPr>
            </a:lvl3pPr>
            <a:lvl4pPr>
              <a:defRPr sz="2400">
                <a:solidFill>
                  <a:srgbClr val="4D4D4D"/>
                </a:solidFill>
              </a:defRPr>
            </a:lvl4pPr>
            <a:lvl5pPr>
              <a:defRPr sz="2400">
                <a:solidFill>
                  <a:srgbClr val="4D4D4D"/>
                </a:solidFill>
              </a:defRPr>
            </a:lvl5pPr>
          </a:lstStyle>
          <a:p>
            <a:pPr lvl="0"/>
            <a:r>
              <a:rPr lang="en-US"/>
              <a:t>Click to edit Master text styles</a:t>
            </a:r>
          </a:p>
        </p:txBody>
      </p:sp>
      <p:sp>
        <p:nvSpPr>
          <p:cNvPr id="10" name="Text Placeholder 10"/>
          <p:cNvSpPr>
            <a:spLocks noGrp="1"/>
          </p:cNvSpPr>
          <p:nvPr>
            <p:ph type="body" sz="quarter" idx="14"/>
          </p:nvPr>
        </p:nvSpPr>
        <p:spPr>
          <a:xfrm>
            <a:off x="711200" y="2276475"/>
            <a:ext cx="7461200" cy="3744913"/>
          </a:xfrm>
          <a:prstGeom prst="rect">
            <a:avLst/>
          </a:prstGeom>
        </p:spPr>
        <p:txBody>
          <a:bodyPr/>
          <a:lstStyle>
            <a:lvl1pPr>
              <a:buFont typeface="Arial" pitchFamily="34" charset="0"/>
              <a:buNone/>
              <a:defRPr>
                <a:solidFill>
                  <a:schemeClr val="bg1"/>
                </a:solidFill>
              </a:defRPr>
            </a:lvl1pPr>
            <a:lvl2pPr>
              <a:buNone/>
              <a:defRPr/>
            </a:lvl2pPr>
            <a:lvl3pPr>
              <a:buNone/>
              <a:defRPr/>
            </a:lvl3pPr>
            <a:lvl4pPr>
              <a:buNone/>
              <a:defRPr/>
            </a:lvl4pPr>
            <a:lvl5pPr>
              <a:buNone/>
              <a:defRPr/>
            </a:lvl5pPr>
          </a:lstStyle>
          <a:p>
            <a:pPr lvl="0"/>
            <a:r>
              <a:rPr lang="en-US"/>
              <a:t>Click to edit Master text styles</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Bullets and headings on Mouse">
    <p:bg>
      <p:bgPr>
        <a:solidFill>
          <a:srgbClr val="E4E1CA"/>
        </a:solidFill>
        <a:effectLst/>
      </p:bgPr>
    </p:bg>
    <p:spTree>
      <p:nvGrpSpPr>
        <p:cNvPr id="1" name=""/>
        <p:cNvGrpSpPr/>
        <p:nvPr/>
      </p:nvGrpSpPr>
      <p:grpSpPr>
        <a:xfrm>
          <a:off x="0" y="0"/>
          <a:ext cx="0" cy="0"/>
          <a:chOff x="0" y="0"/>
          <a:chExt cx="0" cy="0"/>
        </a:xfrm>
      </p:grpSpPr>
      <p:sp>
        <p:nvSpPr>
          <p:cNvPr id="19" name="Rectangle 1026"/>
          <p:cNvSpPr txBox="1">
            <a:spLocks noChangeArrowheads="1"/>
          </p:cNvSpPr>
          <p:nvPr userDrawn="1"/>
        </p:nvSpPr>
        <p:spPr bwMode="auto">
          <a:xfrm>
            <a:off x="1296000" y="6021288"/>
            <a:ext cx="7302477" cy="6004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700">
                <a:solidFill>
                  <a:schemeClr val="tx1"/>
                </a:solidFill>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2800" b="1" i="0" u="none" strike="noStrike" kern="0" cap="none" spc="0" normalizeH="0" baseline="0" noProof="0" dirty="0">
              <a:ln>
                <a:noFill/>
              </a:ln>
              <a:solidFill>
                <a:schemeClr val="bg1"/>
              </a:solidFill>
              <a:effectLst/>
              <a:uLnTx/>
              <a:uFillTx/>
              <a:latin typeface="Corbel" pitchFamily="34" charset="0"/>
              <a:ea typeface="+mj-ea"/>
              <a:cs typeface="+mj-cs"/>
            </a:endParaRPr>
          </a:p>
        </p:txBody>
      </p:sp>
      <p:sp>
        <p:nvSpPr>
          <p:cNvPr id="13" name="Rectangle 12"/>
          <p:cNvSpPr/>
          <p:nvPr userDrawn="1"/>
        </p:nvSpPr>
        <p:spPr bwMode="auto">
          <a:xfrm>
            <a:off x="0" y="6166800"/>
            <a:ext cx="9144000" cy="720000"/>
          </a:xfrm>
          <a:prstGeom prst="rect">
            <a:avLst/>
          </a:prstGeom>
          <a:solidFill>
            <a:srgbClr val="00A9AB"/>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16" name="Text Placeholder 15"/>
          <p:cNvSpPr>
            <a:spLocks noGrp="1"/>
          </p:cNvSpPr>
          <p:nvPr>
            <p:ph type="body" sz="quarter" idx="11"/>
          </p:nvPr>
        </p:nvSpPr>
        <p:spPr>
          <a:xfrm>
            <a:off x="683568" y="547200"/>
            <a:ext cx="7200900" cy="864096"/>
          </a:xfrm>
          <a:prstGeom prst="rect">
            <a:avLst/>
          </a:prstGeom>
        </p:spPr>
        <p:txBody>
          <a:bodyPr/>
          <a:lstStyle>
            <a:lvl1pPr>
              <a:buNone/>
              <a:defRPr sz="4000" b="1">
                <a:solidFill>
                  <a:srgbClr val="003473"/>
                </a:solidFill>
              </a:defRPr>
            </a:lvl1pPr>
            <a:lvl2pPr>
              <a:buNone/>
              <a:defRPr sz="2800">
                <a:solidFill>
                  <a:srgbClr val="4D4D4D"/>
                </a:solidFill>
              </a:defRPr>
            </a:lvl2pPr>
            <a:lvl3pPr>
              <a:defRPr sz="2400">
                <a:solidFill>
                  <a:srgbClr val="4D4D4D"/>
                </a:solidFill>
              </a:defRPr>
            </a:lvl3pPr>
            <a:lvl4pPr>
              <a:defRPr sz="2400">
                <a:solidFill>
                  <a:srgbClr val="4D4D4D"/>
                </a:solidFill>
              </a:defRPr>
            </a:lvl4pPr>
            <a:lvl5pPr>
              <a:defRPr sz="2400">
                <a:solidFill>
                  <a:srgbClr val="4D4D4D"/>
                </a:solidFill>
              </a:defRPr>
            </a:lvl5pPr>
          </a:lstStyle>
          <a:p>
            <a:pPr lvl="0"/>
            <a:r>
              <a:rPr lang="en-US"/>
              <a:t>Click to edit Master text styles</a:t>
            </a:r>
          </a:p>
        </p:txBody>
      </p:sp>
      <p:sp>
        <p:nvSpPr>
          <p:cNvPr id="23" name="Text Placeholder 22"/>
          <p:cNvSpPr>
            <a:spLocks noGrp="1"/>
          </p:cNvSpPr>
          <p:nvPr>
            <p:ph type="body" sz="quarter" idx="13"/>
          </p:nvPr>
        </p:nvSpPr>
        <p:spPr>
          <a:xfrm>
            <a:off x="683568" y="1411200"/>
            <a:ext cx="7272808" cy="647700"/>
          </a:xfrm>
          <a:prstGeom prst="rect">
            <a:avLst/>
          </a:prstGeom>
        </p:spPr>
        <p:txBody>
          <a:bodyPr/>
          <a:lstStyle>
            <a:lvl1pPr>
              <a:buNone/>
              <a:defRPr sz="2000" b="1" cap="all" baseline="0">
                <a:solidFill>
                  <a:srgbClr val="524737"/>
                </a:solidFill>
              </a:defRPr>
            </a:lvl1pPr>
            <a:lvl2pPr>
              <a:buNone/>
              <a:defRPr/>
            </a:lvl2pPr>
            <a:lvl3pPr>
              <a:buNone/>
              <a:defRPr/>
            </a:lvl3pPr>
            <a:lvl4pPr>
              <a:buNone/>
              <a:defRPr/>
            </a:lvl4pPr>
            <a:lvl5pPr>
              <a:buNone/>
              <a:defRPr/>
            </a:lvl5pPr>
          </a:lstStyle>
          <a:p>
            <a:pPr lvl="0"/>
            <a:r>
              <a:rPr lang="en-US"/>
              <a:t>Click to edit Master text styles</a:t>
            </a:r>
          </a:p>
        </p:txBody>
      </p:sp>
      <p:sp>
        <p:nvSpPr>
          <p:cNvPr id="8" name="Content Placeholder 7"/>
          <p:cNvSpPr>
            <a:spLocks noGrp="1"/>
          </p:cNvSpPr>
          <p:nvPr>
            <p:ph sz="quarter" idx="10"/>
          </p:nvPr>
        </p:nvSpPr>
        <p:spPr>
          <a:xfrm>
            <a:off x="720000" y="2278800"/>
            <a:ext cx="7236376" cy="3096518"/>
          </a:xfrm>
          <a:prstGeom prst="rect">
            <a:avLst/>
          </a:prstGeom>
        </p:spPr>
        <p:txBody>
          <a:bodyPr/>
          <a:lstStyle>
            <a:lvl1pPr>
              <a:lnSpc>
                <a:spcPts val="3700"/>
              </a:lnSpc>
              <a:spcBef>
                <a:spcPts val="1200"/>
              </a:spcBef>
              <a:buClr>
                <a:srgbClr val="00A9AB"/>
              </a:buClr>
              <a:defRPr sz="2800" b="0">
                <a:solidFill>
                  <a:srgbClr val="1F252C"/>
                </a:solidFill>
              </a:defRPr>
            </a:lvl1pPr>
            <a:lvl2pPr>
              <a:lnSpc>
                <a:spcPts val="3200"/>
              </a:lnSpc>
              <a:spcBef>
                <a:spcPts val="1200"/>
              </a:spcBef>
              <a:buClr>
                <a:srgbClr val="00A9AB"/>
              </a:buClr>
              <a:defRPr sz="2400">
                <a:solidFill>
                  <a:srgbClr val="1F252C"/>
                </a:solidFill>
              </a:defRPr>
            </a:lvl2pPr>
            <a:lvl3pPr marL="972000">
              <a:lnSpc>
                <a:spcPts val="2600"/>
              </a:lnSpc>
              <a:spcBef>
                <a:spcPts val="1200"/>
              </a:spcBef>
              <a:buClr>
                <a:srgbClr val="00A9AB"/>
              </a:buClr>
              <a:defRPr>
                <a:solidFill>
                  <a:srgbClr val="1F252C"/>
                </a:solidFill>
              </a:defRPr>
            </a:lvl3pPr>
            <a:lvl4pPr marL="1260000">
              <a:lnSpc>
                <a:spcPts val="2600"/>
              </a:lnSpc>
              <a:spcBef>
                <a:spcPts val="1200"/>
              </a:spcBef>
              <a:buClr>
                <a:srgbClr val="00A9AB"/>
              </a:buClr>
              <a:defRPr>
                <a:solidFill>
                  <a:srgbClr val="1F252C"/>
                </a:solidFill>
              </a:defRPr>
            </a:lvl4pPr>
            <a:lvl5pPr marL="1512000">
              <a:lnSpc>
                <a:spcPts val="2600"/>
              </a:lnSpc>
              <a:spcBef>
                <a:spcPts val="1200"/>
              </a:spcBef>
              <a:buClr>
                <a:srgbClr val="00A9AB"/>
              </a:buClr>
              <a:defRPr>
                <a:solidFill>
                  <a:srgbClr val="1F252C"/>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9" name="Picture 8" descr="REFLEX_BLUE_RSPCA_LOGO NO BORDER.PNG">
            <a:extLst>
              <a:ext uri="{FF2B5EF4-FFF2-40B4-BE49-F238E27FC236}">
                <a16:creationId xmlns:a16="http://schemas.microsoft.com/office/drawing/2014/main" id="{FAA425DD-A7C3-42BD-896B-E6942783DED9}"/>
              </a:ext>
            </a:extLst>
          </p:cNvPr>
          <p:cNvPicPr>
            <a:picLocks noChangeAspect="1"/>
          </p:cNvPicPr>
          <p:nvPr userDrawn="1"/>
        </p:nvPicPr>
        <p:blipFill>
          <a:blip r:embed="rId2" cstate="print"/>
          <a:stretch>
            <a:fillRect/>
          </a:stretch>
        </p:blipFill>
        <p:spPr>
          <a:xfrm>
            <a:off x="234308" y="6310800"/>
            <a:ext cx="827384" cy="441749"/>
          </a:xfrm>
          <a:prstGeom prst="rect">
            <a:avLst/>
          </a:prstGeom>
        </p:spPr>
      </p:pic>
    </p:spTree>
  </p:cSld>
  <p:clrMapOvr>
    <a:overrideClrMapping bg1="dk1" tx1="lt1" bg2="dk2" tx2="lt2" accent1="accent1" accent2="accent2" accent3="accent3" accent4="accent4" accent5="accent5" accent6="accent6" hlink="hlink" folHlink="folHlink"/>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Numbering and headings on Mouse">
    <p:bg>
      <p:bgPr>
        <a:solidFill>
          <a:srgbClr val="E4E1CA"/>
        </a:solidFill>
        <a:effectLst/>
      </p:bgPr>
    </p:bg>
    <p:spTree>
      <p:nvGrpSpPr>
        <p:cNvPr id="1" name=""/>
        <p:cNvGrpSpPr/>
        <p:nvPr/>
      </p:nvGrpSpPr>
      <p:grpSpPr>
        <a:xfrm>
          <a:off x="0" y="0"/>
          <a:ext cx="0" cy="0"/>
          <a:chOff x="0" y="0"/>
          <a:chExt cx="0" cy="0"/>
        </a:xfrm>
      </p:grpSpPr>
      <p:sp>
        <p:nvSpPr>
          <p:cNvPr id="19" name="Rectangle 1026"/>
          <p:cNvSpPr txBox="1">
            <a:spLocks noChangeArrowheads="1"/>
          </p:cNvSpPr>
          <p:nvPr userDrawn="1"/>
        </p:nvSpPr>
        <p:spPr bwMode="auto">
          <a:xfrm>
            <a:off x="1296000" y="6021288"/>
            <a:ext cx="7302477" cy="6004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700">
                <a:solidFill>
                  <a:schemeClr val="tx1"/>
                </a:solidFill>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2800" b="1" i="0" u="none" strike="noStrike" kern="0" cap="none" spc="0" normalizeH="0" baseline="0" noProof="0" dirty="0">
              <a:ln>
                <a:noFill/>
              </a:ln>
              <a:solidFill>
                <a:schemeClr val="bg1"/>
              </a:solidFill>
              <a:effectLst/>
              <a:uLnTx/>
              <a:uFillTx/>
              <a:latin typeface="Corbel" pitchFamily="34" charset="0"/>
              <a:ea typeface="+mj-ea"/>
              <a:cs typeface="+mj-cs"/>
            </a:endParaRPr>
          </a:p>
        </p:txBody>
      </p:sp>
      <p:sp>
        <p:nvSpPr>
          <p:cNvPr id="13" name="Rectangle 12"/>
          <p:cNvSpPr/>
          <p:nvPr userDrawn="1"/>
        </p:nvSpPr>
        <p:spPr bwMode="auto">
          <a:xfrm>
            <a:off x="0" y="6166800"/>
            <a:ext cx="9144000" cy="720000"/>
          </a:xfrm>
          <a:prstGeom prst="rect">
            <a:avLst/>
          </a:prstGeom>
          <a:solidFill>
            <a:srgbClr val="00A9AB"/>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16" name="Text Placeholder 15"/>
          <p:cNvSpPr>
            <a:spLocks noGrp="1"/>
          </p:cNvSpPr>
          <p:nvPr>
            <p:ph type="body" sz="quarter" idx="11"/>
          </p:nvPr>
        </p:nvSpPr>
        <p:spPr>
          <a:xfrm>
            <a:off x="683568" y="547200"/>
            <a:ext cx="7200900" cy="864096"/>
          </a:xfrm>
          <a:prstGeom prst="rect">
            <a:avLst/>
          </a:prstGeom>
        </p:spPr>
        <p:txBody>
          <a:bodyPr/>
          <a:lstStyle>
            <a:lvl1pPr>
              <a:buNone/>
              <a:defRPr sz="4000" b="1">
                <a:solidFill>
                  <a:srgbClr val="003473"/>
                </a:solidFill>
              </a:defRPr>
            </a:lvl1pPr>
            <a:lvl2pPr>
              <a:buNone/>
              <a:defRPr sz="2800">
                <a:solidFill>
                  <a:srgbClr val="4D4D4D"/>
                </a:solidFill>
              </a:defRPr>
            </a:lvl2pPr>
            <a:lvl3pPr>
              <a:defRPr sz="2400">
                <a:solidFill>
                  <a:srgbClr val="4D4D4D"/>
                </a:solidFill>
              </a:defRPr>
            </a:lvl3pPr>
            <a:lvl4pPr>
              <a:defRPr sz="2400">
                <a:solidFill>
                  <a:srgbClr val="4D4D4D"/>
                </a:solidFill>
              </a:defRPr>
            </a:lvl4pPr>
            <a:lvl5pPr>
              <a:defRPr sz="2400">
                <a:solidFill>
                  <a:srgbClr val="4D4D4D"/>
                </a:solidFill>
              </a:defRPr>
            </a:lvl5pPr>
          </a:lstStyle>
          <a:p>
            <a:pPr lvl="0"/>
            <a:r>
              <a:rPr lang="en-US"/>
              <a:t>Click to edit Master text styles</a:t>
            </a:r>
          </a:p>
        </p:txBody>
      </p:sp>
      <p:sp>
        <p:nvSpPr>
          <p:cNvPr id="23" name="Text Placeholder 22"/>
          <p:cNvSpPr>
            <a:spLocks noGrp="1"/>
          </p:cNvSpPr>
          <p:nvPr>
            <p:ph type="body" sz="quarter" idx="13"/>
          </p:nvPr>
        </p:nvSpPr>
        <p:spPr>
          <a:xfrm>
            <a:off x="683568" y="1411200"/>
            <a:ext cx="6911975" cy="647700"/>
          </a:xfrm>
          <a:prstGeom prst="rect">
            <a:avLst/>
          </a:prstGeom>
        </p:spPr>
        <p:txBody>
          <a:bodyPr/>
          <a:lstStyle>
            <a:lvl1pPr>
              <a:buNone/>
              <a:defRPr sz="2000" b="1" cap="all" baseline="0">
                <a:solidFill>
                  <a:srgbClr val="524737"/>
                </a:solidFill>
              </a:defRPr>
            </a:lvl1pPr>
            <a:lvl2pPr>
              <a:buNone/>
              <a:defRPr/>
            </a:lvl2pPr>
            <a:lvl3pPr>
              <a:buNone/>
              <a:defRPr/>
            </a:lvl3pPr>
            <a:lvl4pPr>
              <a:buNone/>
              <a:defRPr/>
            </a:lvl4pPr>
            <a:lvl5pPr>
              <a:buNone/>
              <a:defRPr/>
            </a:lvl5pPr>
          </a:lstStyle>
          <a:p>
            <a:pPr lvl="0"/>
            <a:r>
              <a:rPr lang="en-US"/>
              <a:t>Click to edit Master text styles</a:t>
            </a:r>
          </a:p>
        </p:txBody>
      </p:sp>
      <p:sp>
        <p:nvSpPr>
          <p:cNvPr id="9" name="Content Placeholder 6"/>
          <p:cNvSpPr>
            <a:spLocks noGrp="1"/>
          </p:cNvSpPr>
          <p:nvPr>
            <p:ph sz="quarter" idx="10"/>
          </p:nvPr>
        </p:nvSpPr>
        <p:spPr>
          <a:xfrm>
            <a:off x="720000" y="2278800"/>
            <a:ext cx="7236376" cy="3096344"/>
          </a:xfrm>
          <a:prstGeom prst="rect">
            <a:avLst/>
          </a:prstGeom>
        </p:spPr>
        <p:txBody>
          <a:bodyPr/>
          <a:lstStyle>
            <a:lvl1pPr marL="360000" indent="-360000">
              <a:lnSpc>
                <a:spcPts val="3700"/>
              </a:lnSpc>
              <a:spcBef>
                <a:spcPts val="1200"/>
              </a:spcBef>
              <a:buClr>
                <a:srgbClr val="00A9AB"/>
              </a:buClr>
              <a:buFont typeface="+mj-lt"/>
              <a:buAutoNum type="arabicPeriod"/>
              <a:defRPr sz="2800">
                <a:solidFill>
                  <a:srgbClr val="1F252C"/>
                </a:solidFill>
              </a:defRPr>
            </a:lvl1pPr>
            <a:lvl2pPr marL="864000" indent="-468000">
              <a:lnSpc>
                <a:spcPts val="3200"/>
              </a:lnSpc>
              <a:spcBef>
                <a:spcPts val="1200"/>
              </a:spcBef>
              <a:buClr>
                <a:srgbClr val="00A9AB"/>
              </a:buClr>
              <a:buFont typeface="+mj-lt"/>
              <a:buAutoNum type="arabicPeriod"/>
              <a:defRPr sz="2400">
                <a:solidFill>
                  <a:srgbClr val="1F252C"/>
                </a:solidFill>
              </a:defRPr>
            </a:lvl2pPr>
            <a:lvl3pPr marL="1296000" indent="-432000">
              <a:lnSpc>
                <a:spcPts val="2600"/>
              </a:lnSpc>
              <a:spcBef>
                <a:spcPts val="1200"/>
              </a:spcBef>
              <a:buClr>
                <a:srgbClr val="00A9AB"/>
              </a:buClr>
              <a:buFont typeface="+mj-lt"/>
              <a:buAutoNum type="arabicPeriod"/>
              <a:defRPr>
                <a:solidFill>
                  <a:srgbClr val="1F252C"/>
                </a:solidFill>
              </a:defRPr>
            </a:lvl3pPr>
            <a:lvl4pPr marL="1692000" indent="-396000">
              <a:lnSpc>
                <a:spcPts val="2600"/>
              </a:lnSpc>
              <a:spcBef>
                <a:spcPts val="1200"/>
              </a:spcBef>
              <a:buClr>
                <a:srgbClr val="00A9AB"/>
              </a:buClr>
              <a:buFont typeface="+mj-lt"/>
              <a:buAutoNum type="arabicPeriod"/>
              <a:defRPr>
                <a:solidFill>
                  <a:srgbClr val="1F252C"/>
                </a:solidFill>
              </a:defRPr>
            </a:lvl4pPr>
            <a:lvl5pPr marL="2088000" indent="-432000">
              <a:lnSpc>
                <a:spcPts val="2600"/>
              </a:lnSpc>
              <a:spcBef>
                <a:spcPts val="1200"/>
              </a:spcBef>
              <a:buClr>
                <a:srgbClr val="00A9AB"/>
              </a:buClr>
              <a:buFont typeface="+mj-lt"/>
              <a:buAutoNum type="arabicPeriod"/>
              <a:defRPr>
                <a:solidFill>
                  <a:srgbClr val="1F252C"/>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8" name="Picture 7" descr="REFLEX_BLUE_RSPCA_LOGO NO BORDER.PNG">
            <a:extLst>
              <a:ext uri="{FF2B5EF4-FFF2-40B4-BE49-F238E27FC236}">
                <a16:creationId xmlns:a16="http://schemas.microsoft.com/office/drawing/2014/main" id="{CD7AACBA-F53A-4E9B-AF19-EB33273698A9}"/>
              </a:ext>
            </a:extLst>
          </p:cNvPr>
          <p:cNvPicPr>
            <a:picLocks noChangeAspect="1"/>
          </p:cNvPicPr>
          <p:nvPr userDrawn="1"/>
        </p:nvPicPr>
        <p:blipFill>
          <a:blip r:embed="rId2" cstate="print"/>
          <a:stretch>
            <a:fillRect/>
          </a:stretch>
        </p:blipFill>
        <p:spPr>
          <a:xfrm>
            <a:off x="234308" y="6310800"/>
            <a:ext cx="827384" cy="441749"/>
          </a:xfrm>
          <a:prstGeom prst="rect">
            <a:avLst/>
          </a:prstGeom>
        </p:spPr>
      </p:pic>
    </p:spTree>
  </p:cSld>
  <p:clrMapOvr>
    <a:overrideClrMapping bg1="dk1" tx1="lt1" bg2="dk2" tx2="lt2" accent1="accent1" accent2="accent2" accent3="accent3" accent4="accent4" accent5="accent5" accent6="accent6" hlink="hlink" folHlink="folHlink"/>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Headings and plain text on Mouse">
    <p:bg>
      <p:bgPr>
        <a:solidFill>
          <a:srgbClr val="E4E1CA"/>
        </a:solidFill>
        <a:effectLst/>
      </p:bgPr>
    </p:bg>
    <p:spTree>
      <p:nvGrpSpPr>
        <p:cNvPr id="1" name=""/>
        <p:cNvGrpSpPr/>
        <p:nvPr/>
      </p:nvGrpSpPr>
      <p:grpSpPr>
        <a:xfrm>
          <a:off x="0" y="0"/>
          <a:ext cx="0" cy="0"/>
          <a:chOff x="0" y="0"/>
          <a:chExt cx="0" cy="0"/>
        </a:xfrm>
      </p:grpSpPr>
      <p:sp>
        <p:nvSpPr>
          <p:cNvPr id="19" name="Rectangle 1026"/>
          <p:cNvSpPr txBox="1">
            <a:spLocks noChangeArrowheads="1"/>
          </p:cNvSpPr>
          <p:nvPr userDrawn="1"/>
        </p:nvSpPr>
        <p:spPr bwMode="auto">
          <a:xfrm>
            <a:off x="1296000" y="6021288"/>
            <a:ext cx="7302477" cy="6004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700">
                <a:solidFill>
                  <a:schemeClr val="tx1"/>
                </a:solidFill>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2800" b="1" i="0" u="none" strike="noStrike" kern="0" cap="none" spc="0" normalizeH="0" baseline="0" noProof="0" dirty="0">
              <a:ln>
                <a:noFill/>
              </a:ln>
              <a:solidFill>
                <a:schemeClr val="bg1"/>
              </a:solidFill>
              <a:effectLst/>
              <a:uLnTx/>
              <a:uFillTx/>
              <a:latin typeface="Corbel" pitchFamily="34" charset="0"/>
              <a:ea typeface="+mj-ea"/>
              <a:cs typeface="+mj-cs"/>
            </a:endParaRPr>
          </a:p>
        </p:txBody>
      </p:sp>
      <p:sp>
        <p:nvSpPr>
          <p:cNvPr id="13" name="Rectangle 12"/>
          <p:cNvSpPr/>
          <p:nvPr userDrawn="1"/>
        </p:nvSpPr>
        <p:spPr bwMode="auto">
          <a:xfrm>
            <a:off x="0" y="6166800"/>
            <a:ext cx="9144000" cy="720000"/>
          </a:xfrm>
          <a:prstGeom prst="rect">
            <a:avLst/>
          </a:prstGeom>
          <a:solidFill>
            <a:srgbClr val="00A9AB"/>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16" name="Text Placeholder 15"/>
          <p:cNvSpPr>
            <a:spLocks noGrp="1"/>
          </p:cNvSpPr>
          <p:nvPr>
            <p:ph type="body" sz="quarter" idx="11"/>
          </p:nvPr>
        </p:nvSpPr>
        <p:spPr>
          <a:xfrm>
            <a:off x="683568" y="547200"/>
            <a:ext cx="7200900" cy="864096"/>
          </a:xfrm>
          <a:prstGeom prst="rect">
            <a:avLst/>
          </a:prstGeom>
        </p:spPr>
        <p:txBody>
          <a:bodyPr/>
          <a:lstStyle>
            <a:lvl1pPr>
              <a:buNone/>
              <a:defRPr sz="4000" b="1">
                <a:solidFill>
                  <a:srgbClr val="003473"/>
                </a:solidFill>
              </a:defRPr>
            </a:lvl1pPr>
            <a:lvl2pPr>
              <a:buNone/>
              <a:defRPr sz="2800">
                <a:solidFill>
                  <a:srgbClr val="4D4D4D"/>
                </a:solidFill>
              </a:defRPr>
            </a:lvl2pPr>
            <a:lvl3pPr>
              <a:defRPr sz="2400">
                <a:solidFill>
                  <a:srgbClr val="4D4D4D"/>
                </a:solidFill>
              </a:defRPr>
            </a:lvl3pPr>
            <a:lvl4pPr>
              <a:defRPr sz="2400">
                <a:solidFill>
                  <a:srgbClr val="4D4D4D"/>
                </a:solidFill>
              </a:defRPr>
            </a:lvl4pPr>
            <a:lvl5pPr>
              <a:defRPr sz="2400">
                <a:solidFill>
                  <a:srgbClr val="4D4D4D"/>
                </a:solidFill>
              </a:defRPr>
            </a:lvl5pPr>
          </a:lstStyle>
          <a:p>
            <a:pPr lvl="0"/>
            <a:r>
              <a:rPr lang="en-US"/>
              <a:t>Click to edit Master text styles</a:t>
            </a:r>
          </a:p>
        </p:txBody>
      </p:sp>
      <p:sp>
        <p:nvSpPr>
          <p:cNvPr id="23" name="Text Placeholder 22"/>
          <p:cNvSpPr>
            <a:spLocks noGrp="1"/>
          </p:cNvSpPr>
          <p:nvPr>
            <p:ph type="body" sz="quarter" idx="13"/>
          </p:nvPr>
        </p:nvSpPr>
        <p:spPr>
          <a:xfrm>
            <a:off x="683568" y="1411200"/>
            <a:ext cx="6911975" cy="647700"/>
          </a:xfrm>
          <a:prstGeom prst="rect">
            <a:avLst/>
          </a:prstGeom>
        </p:spPr>
        <p:txBody>
          <a:bodyPr/>
          <a:lstStyle>
            <a:lvl1pPr>
              <a:buNone/>
              <a:defRPr sz="2000" b="1" cap="all" baseline="0">
                <a:solidFill>
                  <a:srgbClr val="524737"/>
                </a:solidFill>
              </a:defRPr>
            </a:lvl1pPr>
            <a:lvl2pPr>
              <a:buNone/>
              <a:defRPr/>
            </a:lvl2pPr>
            <a:lvl3pPr>
              <a:buNone/>
              <a:defRPr/>
            </a:lvl3pPr>
            <a:lvl4pPr>
              <a:buNone/>
              <a:defRPr/>
            </a:lvl4pPr>
            <a:lvl5pPr>
              <a:buNone/>
              <a:defRPr/>
            </a:lvl5pPr>
          </a:lstStyle>
          <a:p>
            <a:pPr lvl="0"/>
            <a:r>
              <a:rPr lang="en-US"/>
              <a:t>Click to edit Master text styles</a:t>
            </a:r>
          </a:p>
        </p:txBody>
      </p:sp>
      <p:sp>
        <p:nvSpPr>
          <p:cNvPr id="11" name="Text Placeholder 10"/>
          <p:cNvSpPr>
            <a:spLocks noGrp="1"/>
          </p:cNvSpPr>
          <p:nvPr>
            <p:ph type="body" sz="quarter" idx="14"/>
          </p:nvPr>
        </p:nvSpPr>
        <p:spPr>
          <a:xfrm>
            <a:off x="683568" y="2276475"/>
            <a:ext cx="7416800" cy="3744913"/>
          </a:xfrm>
          <a:prstGeom prst="rect">
            <a:avLst/>
          </a:prstGeom>
        </p:spPr>
        <p:txBody>
          <a:bodyPr/>
          <a:lstStyle>
            <a:lvl1pPr>
              <a:buFont typeface="Arial" pitchFamily="34" charset="0"/>
              <a:buNone/>
              <a:defRPr>
                <a:solidFill>
                  <a:srgbClr val="1F252C"/>
                </a:solidFill>
              </a:defRPr>
            </a:lvl1pPr>
            <a:lvl2pPr>
              <a:buNone/>
              <a:defRPr/>
            </a:lvl2pPr>
            <a:lvl3pPr>
              <a:buNone/>
              <a:defRPr/>
            </a:lvl3pPr>
            <a:lvl4pPr>
              <a:buNone/>
              <a:defRPr/>
            </a:lvl4pPr>
            <a:lvl5pPr>
              <a:buNone/>
              <a:defRPr/>
            </a:lvl5pPr>
          </a:lstStyle>
          <a:p>
            <a:pPr lvl="0"/>
            <a:r>
              <a:rPr lang="en-US"/>
              <a:t>Click to edit Master text styles</a:t>
            </a:r>
          </a:p>
        </p:txBody>
      </p:sp>
    </p:spTree>
  </p:cSld>
  <p:clrMapOvr>
    <a:overrideClrMapping bg1="dk1" tx1="lt1" bg2="dk2" tx2="lt2" accent1="accent1" accent2="accent2" accent3="accent3" accent4="accent4" accent5="accent5" accent6="accent6" hlink="hlink" folHlink="folHlink"/>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ext and object on Swallow">
    <p:bg>
      <p:bgPr>
        <a:solidFill>
          <a:srgbClr val="003473"/>
        </a:solidFill>
        <a:effectLst/>
      </p:bgPr>
    </p:bg>
    <p:spTree>
      <p:nvGrpSpPr>
        <p:cNvPr id="1" name=""/>
        <p:cNvGrpSpPr/>
        <p:nvPr/>
      </p:nvGrpSpPr>
      <p:grpSpPr>
        <a:xfrm>
          <a:off x="0" y="0"/>
          <a:ext cx="0" cy="0"/>
          <a:chOff x="0" y="0"/>
          <a:chExt cx="0" cy="0"/>
        </a:xfrm>
      </p:grpSpPr>
      <p:sp>
        <p:nvSpPr>
          <p:cNvPr id="19" name="Rectangle 1026"/>
          <p:cNvSpPr txBox="1">
            <a:spLocks noChangeArrowheads="1"/>
          </p:cNvSpPr>
          <p:nvPr userDrawn="1"/>
        </p:nvSpPr>
        <p:spPr bwMode="auto">
          <a:xfrm>
            <a:off x="1296000" y="6021288"/>
            <a:ext cx="7302477" cy="6004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700">
                <a:solidFill>
                  <a:schemeClr val="tx1"/>
                </a:solidFill>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2800" b="1" i="0" u="none" strike="noStrike" kern="0" cap="none" spc="0" normalizeH="0" baseline="0" noProof="0" dirty="0">
              <a:ln>
                <a:noFill/>
              </a:ln>
              <a:solidFill>
                <a:schemeClr val="bg1"/>
              </a:solidFill>
              <a:effectLst/>
              <a:uLnTx/>
              <a:uFillTx/>
              <a:latin typeface="Corbel" pitchFamily="34" charset="0"/>
              <a:ea typeface="+mj-ea"/>
              <a:cs typeface="+mj-cs"/>
            </a:endParaRPr>
          </a:p>
        </p:txBody>
      </p:sp>
      <p:sp>
        <p:nvSpPr>
          <p:cNvPr id="13" name="Rectangle 12"/>
          <p:cNvSpPr/>
          <p:nvPr userDrawn="1"/>
        </p:nvSpPr>
        <p:spPr bwMode="auto">
          <a:xfrm>
            <a:off x="0" y="6165304"/>
            <a:ext cx="9144000" cy="720080"/>
          </a:xfrm>
          <a:prstGeom prst="rect">
            <a:avLst/>
          </a:prstGeom>
          <a:solidFill>
            <a:srgbClr val="00A9AB"/>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9" name="Text Placeholder 15"/>
          <p:cNvSpPr>
            <a:spLocks noGrp="1"/>
          </p:cNvSpPr>
          <p:nvPr>
            <p:ph type="body" sz="quarter" idx="12"/>
          </p:nvPr>
        </p:nvSpPr>
        <p:spPr>
          <a:xfrm>
            <a:off x="720000" y="548680"/>
            <a:ext cx="7200900" cy="864096"/>
          </a:xfrm>
          <a:prstGeom prst="rect">
            <a:avLst/>
          </a:prstGeom>
        </p:spPr>
        <p:txBody>
          <a:bodyPr/>
          <a:lstStyle>
            <a:lvl1pPr>
              <a:buNone/>
              <a:defRPr sz="4000" b="1">
                <a:solidFill>
                  <a:schemeClr val="bg1"/>
                </a:solidFill>
              </a:defRPr>
            </a:lvl1pPr>
            <a:lvl2pPr>
              <a:buNone/>
              <a:defRPr sz="2800">
                <a:solidFill>
                  <a:srgbClr val="4D4D4D"/>
                </a:solidFill>
              </a:defRPr>
            </a:lvl2pPr>
            <a:lvl3pPr>
              <a:defRPr sz="2400">
                <a:solidFill>
                  <a:srgbClr val="4D4D4D"/>
                </a:solidFill>
              </a:defRPr>
            </a:lvl3pPr>
            <a:lvl4pPr>
              <a:defRPr sz="2400">
                <a:solidFill>
                  <a:srgbClr val="4D4D4D"/>
                </a:solidFill>
              </a:defRPr>
            </a:lvl4pPr>
            <a:lvl5pPr>
              <a:defRPr sz="2400">
                <a:solidFill>
                  <a:srgbClr val="4D4D4D"/>
                </a:solidFill>
              </a:defRPr>
            </a:lvl5pPr>
          </a:lstStyle>
          <a:p>
            <a:pPr lvl="0"/>
            <a:r>
              <a:rPr lang="en-US"/>
              <a:t>Click to edit Master text styles</a:t>
            </a:r>
          </a:p>
        </p:txBody>
      </p:sp>
      <p:sp>
        <p:nvSpPr>
          <p:cNvPr id="12" name="Text Placeholder 15"/>
          <p:cNvSpPr>
            <a:spLocks noGrp="1"/>
          </p:cNvSpPr>
          <p:nvPr>
            <p:ph type="body" sz="quarter" idx="13"/>
          </p:nvPr>
        </p:nvSpPr>
        <p:spPr>
          <a:xfrm>
            <a:off x="720000" y="1411200"/>
            <a:ext cx="7200900" cy="864096"/>
          </a:xfrm>
          <a:prstGeom prst="rect">
            <a:avLst/>
          </a:prstGeom>
        </p:spPr>
        <p:txBody>
          <a:bodyPr/>
          <a:lstStyle>
            <a:lvl1pPr>
              <a:buNone/>
              <a:defRPr sz="2000" b="1" cap="all" baseline="0">
                <a:solidFill>
                  <a:srgbClr val="E8FF35"/>
                </a:solidFill>
              </a:defRPr>
            </a:lvl1pPr>
            <a:lvl2pPr>
              <a:buNone/>
              <a:defRPr sz="2800">
                <a:solidFill>
                  <a:srgbClr val="4D4D4D"/>
                </a:solidFill>
              </a:defRPr>
            </a:lvl2pPr>
            <a:lvl3pPr>
              <a:defRPr sz="2400">
                <a:solidFill>
                  <a:srgbClr val="4D4D4D"/>
                </a:solidFill>
              </a:defRPr>
            </a:lvl3pPr>
            <a:lvl4pPr>
              <a:defRPr sz="2400">
                <a:solidFill>
                  <a:srgbClr val="4D4D4D"/>
                </a:solidFill>
              </a:defRPr>
            </a:lvl4pPr>
            <a:lvl5pPr>
              <a:defRPr sz="2400">
                <a:solidFill>
                  <a:srgbClr val="4D4D4D"/>
                </a:solidFill>
              </a:defRPr>
            </a:lvl5pPr>
          </a:lstStyle>
          <a:p>
            <a:pPr lvl="0"/>
            <a:r>
              <a:rPr lang="en-US"/>
              <a:t>Click to edit Master text styles</a:t>
            </a:r>
          </a:p>
        </p:txBody>
      </p:sp>
      <p:sp>
        <p:nvSpPr>
          <p:cNvPr id="18" name="Content Placeholder 17"/>
          <p:cNvSpPr>
            <a:spLocks noGrp="1"/>
          </p:cNvSpPr>
          <p:nvPr>
            <p:ph sz="quarter" idx="15"/>
          </p:nvPr>
        </p:nvSpPr>
        <p:spPr>
          <a:xfrm>
            <a:off x="3635896" y="2708920"/>
            <a:ext cx="4320479" cy="2808312"/>
          </a:xfrm>
          <a:prstGeom prst="rect">
            <a:avLst/>
          </a:prstGeom>
        </p:spPr>
        <p:txBody>
          <a:bodyPr/>
          <a:lstStyle>
            <a:lvl1pPr>
              <a:buNone/>
              <a:defRPr/>
            </a:lvl1pPr>
          </a:lstStyle>
          <a:p>
            <a:pPr lvl="0"/>
            <a:r>
              <a:rPr lang="en-US"/>
              <a:t>Click to edit Master text styles</a:t>
            </a:r>
          </a:p>
        </p:txBody>
      </p:sp>
      <p:sp>
        <p:nvSpPr>
          <p:cNvPr id="21" name="Text Placeholder 20"/>
          <p:cNvSpPr>
            <a:spLocks noGrp="1"/>
          </p:cNvSpPr>
          <p:nvPr>
            <p:ph type="body" sz="quarter" idx="16"/>
          </p:nvPr>
        </p:nvSpPr>
        <p:spPr>
          <a:xfrm>
            <a:off x="755650" y="2708275"/>
            <a:ext cx="2447925" cy="2808288"/>
          </a:xfrm>
          <a:prstGeom prst="rect">
            <a:avLst/>
          </a:prstGeom>
        </p:spPr>
        <p:txBody>
          <a:bodyPr/>
          <a:lstStyle>
            <a:lvl1pPr>
              <a:buClr>
                <a:srgbClr val="00A9AB"/>
              </a:buClr>
              <a:buNone/>
              <a:defRPr sz="1800"/>
            </a:lvl1pPr>
            <a:lvl2pPr>
              <a:buClr>
                <a:srgbClr val="00A9AB"/>
              </a:buClr>
              <a:defRPr/>
            </a:lvl2pPr>
            <a:lvl3pPr>
              <a:buClr>
                <a:srgbClr val="00A9AB"/>
              </a:buClr>
              <a:defRPr/>
            </a:lvl3pPr>
            <a:lvl4pPr>
              <a:buClr>
                <a:srgbClr val="00A9AB"/>
              </a:buClr>
              <a:defRPr/>
            </a:lvl4pPr>
            <a:lvl5pPr>
              <a:buClr>
                <a:srgbClr val="00A9AB"/>
              </a:buClr>
              <a:defRPr/>
            </a:lvl5pPr>
          </a:lstStyle>
          <a:p>
            <a:pPr lvl="0"/>
            <a:r>
              <a:rPr lang="en-US"/>
              <a:t>Click to edit Master text styles</a:t>
            </a: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ext and object on Mouse">
    <p:bg>
      <p:bgPr>
        <a:solidFill>
          <a:srgbClr val="E4E1CA"/>
        </a:solidFill>
        <a:effectLst/>
      </p:bgPr>
    </p:bg>
    <p:spTree>
      <p:nvGrpSpPr>
        <p:cNvPr id="1" name=""/>
        <p:cNvGrpSpPr/>
        <p:nvPr/>
      </p:nvGrpSpPr>
      <p:grpSpPr>
        <a:xfrm>
          <a:off x="0" y="0"/>
          <a:ext cx="0" cy="0"/>
          <a:chOff x="0" y="0"/>
          <a:chExt cx="0" cy="0"/>
        </a:xfrm>
      </p:grpSpPr>
      <p:sp>
        <p:nvSpPr>
          <p:cNvPr id="19" name="Rectangle 1026"/>
          <p:cNvSpPr txBox="1">
            <a:spLocks noChangeArrowheads="1"/>
          </p:cNvSpPr>
          <p:nvPr userDrawn="1"/>
        </p:nvSpPr>
        <p:spPr bwMode="auto">
          <a:xfrm>
            <a:off x="1296000" y="6021288"/>
            <a:ext cx="7302477" cy="6004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2700">
                <a:solidFill>
                  <a:schemeClr val="tx1"/>
                </a:solidFill>
              </a:defRPr>
            </a:lvl1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2800" b="1" i="0" u="none" strike="noStrike" kern="0" cap="none" spc="0" normalizeH="0" baseline="0" noProof="0" dirty="0">
              <a:ln>
                <a:noFill/>
              </a:ln>
              <a:solidFill>
                <a:schemeClr val="bg1"/>
              </a:solidFill>
              <a:effectLst/>
              <a:uLnTx/>
              <a:uFillTx/>
              <a:latin typeface="Corbel" pitchFamily="34" charset="0"/>
              <a:ea typeface="+mj-ea"/>
              <a:cs typeface="+mj-cs"/>
            </a:endParaRPr>
          </a:p>
        </p:txBody>
      </p:sp>
      <p:sp>
        <p:nvSpPr>
          <p:cNvPr id="13" name="Rectangle 12"/>
          <p:cNvSpPr/>
          <p:nvPr userDrawn="1"/>
        </p:nvSpPr>
        <p:spPr bwMode="auto">
          <a:xfrm>
            <a:off x="0" y="6166800"/>
            <a:ext cx="9144000" cy="720000"/>
          </a:xfrm>
          <a:prstGeom prst="rect">
            <a:avLst/>
          </a:prstGeom>
          <a:solidFill>
            <a:srgbClr val="00A9AB"/>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23" name="Text Placeholder 22"/>
          <p:cNvSpPr>
            <a:spLocks noGrp="1"/>
          </p:cNvSpPr>
          <p:nvPr>
            <p:ph type="body" sz="quarter" idx="13" hasCustomPrompt="1"/>
          </p:nvPr>
        </p:nvSpPr>
        <p:spPr>
          <a:xfrm>
            <a:off x="683568" y="1411200"/>
            <a:ext cx="6911975" cy="647700"/>
          </a:xfrm>
          <a:prstGeom prst="rect">
            <a:avLst/>
          </a:prstGeom>
        </p:spPr>
        <p:txBody>
          <a:bodyPr/>
          <a:lstStyle>
            <a:lvl1pPr>
              <a:buNone/>
              <a:defRPr sz="2000" b="1" cap="all" baseline="0">
                <a:solidFill>
                  <a:srgbClr val="524737"/>
                </a:solidFill>
              </a:defRPr>
            </a:lvl1pPr>
            <a:lvl2pPr>
              <a:buNone/>
              <a:defRPr/>
            </a:lvl2pPr>
            <a:lvl3pPr>
              <a:buNone/>
              <a:defRPr/>
            </a:lvl3pPr>
            <a:lvl4pPr>
              <a:buNone/>
              <a:defRPr/>
            </a:lvl4pPr>
            <a:lvl5pPr>
              <a:buNone/>
              <a:defRPr/>
            </a:lvl5pPr>
          </a:lstStyle>
          <a:p>
            <a:pPr lvl="0"/>
            <a:r>
              <a:rPr lang="en-US" dirty="0"/>
              <a:t>Subheading could go here</a:t>
            </a:r>
          </a:p>
        </p:txBody>
      </p:sp>
      <p:sp>
        <p:nvSpPr>
          <p:cNvPr id="14" name="Content Placeholder 13"/>
          <p:cNvSpPr>
            <a:spLocks noGrp="1"/>
          </p:cNvSpPr>
          <p:nvPr>
            <p:ph sz="quarter" idx="14"/>
          </p:nvPr>
        </p:nvSpPr>
        <p:spPr>
          <a:xfrm>
            <a:off x="3132138" y="2349500"/>
            <a:ext cx="4896246" cy="3239740"/>
          </a:xfrm>
          <a:prstGeom prst="rect">
            <a:avLst/>
          </a:prstGeom>
        </p:spPr>
        <p:txBody>
          <a:bodyPr/>
          <a:lstStyle>
            <a:lvl1pPr>
              <a:buNone/>
              <a:defRPr baseline="0">
                <a:solidFill>
                  <a:srgbClr val="1F252C"/>
                </a:solidFill>
              </a:defRPr>
            </a:lvl1pPr>
          </a:lstStyle>
          <a:p>
            <a:pPr lvl="0"/>
            <a:r>
              <a:rPr lang="en-US"/>
              <a:t>Click to edit Master text styles</a:t>
            </a:r>
          </a:p>
        </p:txBody>
      </p:sp>
      <p:sp>
        <p:nvSpPr>
          <p:cNvPr id="17" name="Text Placeholder 16"/>
          <p:cNvSpPr>
            <a:spLocks noGrp="1"/>
          </p:cNvSpPr>
          <p:nvPr>
            <p:ph type="body" sz="quarter" idx="15"/>
          </p:nvPr>
        </p:nvSpPr>
        <p:spPr>
          <a:xfrm>
            <a:off x="755650" y="2348880"/>
            <a:ext cx="2232025" cy="3312145"/>
          </a:xfrm>
          <a:prstGeom prst="rect">
            <a:avLst/>
          </a:prstGeom>
        </p:spPr>
        <p:txBody>
          <a:bodyPr/>
          <a:lstStyle>
            <a:lvl1pPr>
              <a:buFont typeface="Arial" pitchFamily="34" charset="0"/>
              <a:buNone/>
              <a:defRPr sz="1800">
                <a:solidFill>
                  <a:srgbClr val="1F252C"/>
                </a:solidFill>
              </a:defRPr>
            </a:lvl1pPr>
            <a:lvl2pPr>
              <a:buFont typeface="Arial" pitchFamily="34" charset="0"/>
              <a:buNone/>
              <a:defRPr/>
            </a:lvl2pPr>
            <a:lvl3pPr>
              <a:buFont typeface="Arial" pitchFamily="34" charset="0"/>
              <a:buNone/>
              <a:defRPr/>
            </a:lvl3pPr>
            <a:lvl4pPr>
              <a:buNone/>
              <a:defRPr/>
            </a:lvl4pPr>
          </a:lstStyle>
          <a:p>
            <a:pPr lvl="0"/>
            <a:r>
              <a:rPr lang="en-US"/>
              <a:t>Click to edit Master text styles</a:t>
            </a:r>
          </a:p>
        </p:txBody>
      </p:sp>
      <p:sp>
        <p:nvSpPr>
          <p:cNvPr id="20" name="Text Placeholder 19"/>
          <p:cNvSpPr>
            <a:spLocks noGrp="1"/>
          </p:cNvSpPr>
          <p:nvPr>
            <p:ph type="body" sz="quarter" idx="16"/>
          </p:nvPr>
        </p:nvSpPr>
        <p:spPr>
          <a:xfrm>
            <a:off x="684213" y="549275"/>
            <a:ext cx="7775575" cy="792163"/>
          </a:xfrm>
          <a:prstGeom prst="rect">
            <a:avLst/>
          </a:prstGeom>
        </p:spPr>
        <p:txBody>
          <a:bodyPr/>
          <a:lstStyle>
            <a:lvl1pPr>
              <a:buNone/>
              <a:defRPr sz="4000" b="1">
                <a:solidFill>
                  <a:srgbClr val="003473"/>
                </a:solidFill>
              </a:defRPr>
            </a:lvl1pPr>
          </a:lstStyle>
          <a:p>
            <a:pPr lvl="0"/>
            <a:r>
              <a:rPr lang="en-US"/>
              <a:t>Click to edit Master text styles</a:t>
            </a:r>
          </a:p>
        </p:txBody>
      </p:sp>
    </p:spTree>
  </p:cSld>
  <p:clrMapOvr>
    <a:overrideClrMapping bg1="dk1" tx1="lt1" bg2="dk2" tx2="lt2" accent1="accent1" accent2="accent2" accent3="accent3" accent4="accent4" accent5="accent5" accent6="accent6" hlink="hlink" folHlink="folHlink"/>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A9AB"/>
        </a:solidFill>
        <a:effectLst/>
      </p:bgPr>
    </p:bg>
    <p:spTree>
      <p:nvGrpSpPr>
        <p:cNvPr id="1" name=""/>
        <p:cNvGrpSpPr/>
        <p:nvPr/>
      </p:nvGrpSpPr>
      <p:grpSpPr>
        <a:xfrm>
          <a:off x="0" y="0"/>
          <a:ext cx="0" cy="0"/>
          <a:chOff x="0" y="0"/>
          <a:chExt cx="0" cy="0"/>
        </a:xfrm>
      </p:grpSpPr>
      <p:grpSp>
        <p:nvGrpSpPr>
          <p:cNvPr id="13" name="Group 12"/>
          <p:cNvGrpSpPr/>
          <p:nvPr/>
        </p:nvGrpSpPr>
        <p:grpSpPr>
          <a:xfrm>
            <a:off x="-3528392" y="4221087"/>
            <a:ext cx="12852920" cy="2676101"/>
            <a:chOff x="-3708920" y="4221087"/>
            <a:chExt cx="12852920" cy="2676101"/>
          </a:xfrm>
          <a:solidFill>
            <a:srgbClr val="003473"/>
          </a:solidFill>
        </p:grpSpPr>
        <p:sp>
          <p:nvSpPr>
            <p:cNvPr id="4" name="Round Same Side Corner Rectangle 3"/>
            <p:cNvSpPr/>
            <p:nvPr userDrawn="1"/>
          </p:nvSpPr>
          <p:spPr bwMode="auto">
            <a:xfrm>
              <a:off x="863080" y="4221088"/>
              <a:ext cx="4572000" cy="2664296"/>
            </a:xfrm>
            <a:prstGeom prst="round2SameRect">
              <a:avLst/>
            </a:prstGeom>
            <a:gr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5" name="Round Same Side Corner Rectangle 4"/>
            <p:cNvSpPr/>
            <p:nvPr userDrawn="1"/>
          </p:nvSpPr>
          <p:spPr bwMode="auto">
            <a:xfrm>
              <a:off x="-3708920" y="4221088"/>
              <a:ext cx="4572000" cy="2664296"/>
            </a:xfrm>
            <a:prstGeom prst="round2SameRect">
              <a:avLst/>
            </a:prstGeom>
            <a:gr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7" name="Rectangle 6"/>
            <p:cNvSpPr/>
            <p:nvPr userDrawn="1"/>
          </p:nvSpPr>
          <p:spPr bwMode="auto">
            <a:xfrm>
              <a:off x="-3708920" y="4221088"/>
              <a:ext cx="1259632" cy="576064"/>
            </a:xfrm>
            <a:prstGeom prst="rect">
              <a:avLst/>
            </a:prstGeom>
            <a:gr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sp>
          <p:nvSpPr>
            <p:cNvPr id="8" name="Rectangle 7"/>
            <p:cNvSpPr/>
            <p:nvPr userDrawn="1"/>
          </p:nvSpPr>
          <p:spPr bwMode="auto">
            <a:xfrm>
              <a:off x="4175448" y="4221087"/>
              <a:ext cx="4968552" cy="2676101"/>
            </a:xfrm>
            <a:prstGeom prst="rect">
              <a:avLst/>
            </a:prstGeom>
            <a:grp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Times New Roman" charset="0"/>
              </a:endParaRPr>
            </a:p>
          </p:txBody>
        </p:sp>
      </p:grpSp>
      <p:sp>
        <p:nvSpPr>
          <p:cNvPr id="1026" name="Rectangle 2"/>
          <p:cNvSpPr>
            <a:spLocks noGrp="1" noChangeArrowheads="1"/>
          </p:cNvSpPr>
          <p:nvPr>
            <p:ph type="title"/>
          </p:nvPr>
        </p:nvSpPr>
        <p:spPr bwMode="auto">
          <a:xfrm>
            <a:off x="936104" y="2348880"/>
            <a:ext cx="7560840" cy="136815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endParaRPr lang="en-GB" dirty="0"/>
          </a:p>
        </p:txBody>
      </p:sp>
      <p:pic>
        <p:nvPicPr>
          <p:cNvPr id="6" name="Picture 5" descr="REFLEX_BLUE_RSPCA_LOGO NO BORDER.PNG"/>
          <p:cNvPicPr>
            <a:picLocks noChangeAspect="1"/>
          </p:cNvPicPr>
          <p:nvPr/>
        </p:nvPicPr>
        <p:blipFill>
          <a:blip r:embed="rId16" cstate="print"/>
          <a:stretch>
            <a:fillRect/>
          </a:stretch>
        </p:blipFill>
        <p:spPr>
          <a:xfrm>
            <a:off x="936304" y="763201"/>
            <a:ext cx="1187424" cy="633978"/>
          </a:xfrm>
          <a:prstGeom prst="rect">
            <a:avLst/>
          </a:prstGeom>
        </p:spPr>
      </p:pic>
      <p:sp>
        <p:nvSpPr>
          <p:cNvPr id="10" name="Text Placeholder 10"/>
          <p:cNvSpPr txBox="1">
            <a:spLocks/>
          </p:cNvSpPr>
          <p:nvPr/>
        </p:nvSpPr>
        <p:spPr>
          <a:xfrm>
            <a:off x="936104" y="4797152"/>
            <a:ext cx="7704856" cy="792162"/>
          </a:xfrm>
          <a:prstGeom prst="rect">
            <a:avLst/>
          </a:prstGeom>
        </p:spPr>
        <p:txBody>
          <a:bodyPr/>
          <a:lstStyle>
            <a:lvl1pPr algn="ctr">
              <a:buNone/>
              <a:defRPr sz="3600" b="0">
                <a:solidFill>
                  <a:srgbClr val="E8FF35"/>
                </a:solidFill>
                <a:latin typeface="Corbel" pitchFamily="34" charset="0"/>
              </a:defRPr>
            </a:lvl1pPr>
          </a:lstStyle>
          <a:p>
            <a:pPr marL="342900" marR="0" lvl="0" indent="-342900" algn="l" defTabSz="914400" rtl="0" eaLnBrk="0" fontAlgn="base" latinLnBrk="0" hangingPunct="0">
              <a:lnSpc>
                <a:spcPct val="140000"/>
              </a:lnSpc>
              <a:spcBef>
                <a:spcPct val="20000"/>
              </a:spcBef>
              <a:spcAft>
                <a:spcPct val="0"/>
              </a:spcAft>
              <a:buClr>
                <a:srgbClr val="00007E"/>
              </a:buClr>
              <a:buSzTx/>
              <a:buFontTx/>
              <a:buNone/>
              <a:tabLst/>
              <a:defRPr/>
            </a:pPr>
            <a:r>
              <a:rPr kumimoji="0" lang="en-US" sz="2400" b="1" i="0" u="none" strike="noStrike" kern="0" cap="all" spc="0" normalizeH="0" baseline="0" noProof="0" dirty="0">
                <a:ln>
                  <a:noFill/>
                </a:ln>
                <a:solidFill>
                  <a:srgbClr val="B6E618"/>
                </a:solidFill>
                <a:effectLst/>
                <a:uLnTx/>
                <a:uFillTx/>
                <a:latin typeface="Corbel" pitchFamily="34" charset="0"/>
                <a:ea typeface="+mn-ea"/>
                <a:cs typeface="+mn-cs"/>
              </a:rPr>
              <a:t>Click to edit Master text styles</a:t>
            </a:r>
          </a:p>
        </p:txBody>
      </p:sp>
    </p:spTree>
  </p:cSld>
  <p:clrMap bg1="lt1" tx1="dk1" bg2="lt2" tx2="dk2" accent1="accent1" accent2="accent2" accent3="accent3" accent4="accent4" accent5="accent5" accent6="accent6" hlink="hlink" folHlink="folHlink"/>
  <p:sldLayoutIdLst>
    <p:sldLayoutId id="2147483660" r:id="rId1"/>
    <p:sldLayoutId id="2147483678" r:id="rId2"/>
    <p:sldLayoutId id="2147483694" r:id="rId3"/>
    <p:sldLayoutId id="2147483697" r:id="rId4"/>
    <p:sldLayoutId id="2147483693" r:id="rId5"/>
    <p:sldLayoutId id="2147483696" r:id="rId6"/>
    <p:sldLayoutId id="2147483698" r:id="rId7"/>
    <p:sldLayoutId id="2147483701" r:id="rId8"/>
    <p:sldLayoutId id="2147483700" r:id="rId9"/>
    <p:sldLayoutId id="2147483703" r:id="rId10"/>
    <p:sldLayoutId id="2147483704" r:id="rId11"/>
    <p:sldLayoutId id="2147483699" r:id="rId12"/>
    <p:sldLayoutId id="2147483705" r:id="rId13"/>
    <p:sldLayoutId id="2147483706" r:id="rId14"/>
  </p:sldLayoutIdLst>
  <p:transition spd="med"/>
  <p:txStyles>
    <p:titleStyle>
      <a:lvl1pPr algn="l" rtl="0" eaLnBrk="1" fontAlgn="base" hangingPunct="1">
        <a:spcBef>
          <a:spcPct val="0"/>
        </a:spcBef>
        <a:spcAft>
          <a:spcPct val="0"/>
        </a:spcAft>
        <a:defRPr sz="5400" b="1" cap="none" baseline="0">
          <a:solidFill>
            <a:schemeClr val="bg1"/>
          </a:solidFill>
          <a:latin typeface="Corbel" pitchFamily="34" charset="0"/>
          <a:ea typeface="+mj-ea"/>
          <a:cs typeface="+mj-cs"/>
        </a:defRPr>
      </a:lvl1pPr>
      <a:lvl2pPr algn="l" rtl="0" eaLnBrk="1" fontAlgn="base" hangingPunct="1">
        <a:spcBef>
          <a:spcPct val="0"/>
        </a:spcBef>
        <a:spcAft>
          <a:spcPct val="0"/>
        </a:spcAft>
        <a:defRPr sz="3200">
          <a:solidFill>
            <a:schemeClr val="bg1"/>
          </a:solidFill>
          <a:latin typeface="Arial Black" pitchFamily="34" charset="0"/>
        </a:defRPr>
      </a:lvl2pPr>
      <a:lvl3pPr algn="l" rtl="0" eaLnBrk="1" fontAlgn="base" hangingPunct="1">
        <a:spcBef>
          <a:spcPct val="0"/>
        </a:spcBef>
        <a:spcAft>
          <a:spcPct val="0"/>
        </a:spcAft>
        <a:defRPr sz="3200">
          <a:solidFill>
            <a:schemeClr val="bg1"/>
          </a:solidFill>
          <a:latin typeface="Arial Black" pitchFamily="34" charset="0"/>
        </a:defRPr>
      </a:lvl3pPr>
      <a:lvl4pPr algn="l" rtl="0" eaLnBrk="1" fontAlgn="base" hangingPunct="1">
        <a:spcBef>
          <a:spcPct val="0"/>
        </a:spcBef>
        <a:spcAft>
          <a:spcPct val="0"/>
        </a:spcAft>
        <a:defRPr sz="3200">
          <a:solidFill>
            <a:schemeClr val="bg1"/>
          </a:solidFill>
          <a:latin typeface="Arial Black" pitchFamily="34" charset="0"/>
        </a:defRPr>
      </a:lvl4pPr>
      <a:lvl5pPr algn="l" rtl="0" eaLnBrk="1" fontAlgn="base" hangingPunct="1">
        <a:spcBef>
          <a:spcPct val="0"/>
        </a:spcBef>
        <a:spcAft>
          <a:spcPct val="0"/>
        </a:spcAft>
        <a:defRPr sz="3200">
          <a:solidFill>
            <a:schemeClr val="bg1"/>
          </a:solidFill>
          <a:latin typeface="Arial Black" pitchFamily="34" charset="0"/>
        </a:defRPr>
      </a:lvl5pPr>
      <a:lvl6pPr marL="457200" algn="l" rtl="0" eaLnBrk="1" fontAlgn="base" hangingPunct="1">
        <a:spcBef>
          <a:spcPct val="0"/>
        </a:spcBef>
        <a:spcAft>
          <a:spcPct val="0"/>
        </a:spcAft>
        <a:defRPr sz="3200">
          <a:solidFill>
            <a:schemeClr val="bg1"/>
          </a:solidFill>
          <a:latin typeface="Arial Black" pitchFamily="34" charset="0"/>
        </a:defRPr>
      </a:lvl6pPr>
      <a:lvl7pPr marL="914400" algn="l" rtl="0" eaLnBrk="1" fontAlgn="base" hangingPunct="1">
        <a:spcBef>
          <a:spcPct val="0"/>
        </a:spcBef>
        <a:spcAft>
          <a:spcPct val="0"/>
        </a:spcAft>
        <a:defRPr sz="3200">
          <a:solidFill>
            <a:schemeClr val="bg1"/>
          </a:solidFill>
          <a:latin typeface="Arial Black" pitchFamily="34" charset="0"/>
        </a:defRPr>
      </a:lvl7pPr>
      <a:lvl8pPr marL="1371600" algn="l" rtl="0" eaLnBrk="1" fontAlgn="base" hangingPunct="1">
        <a:spcBef>
          <a:spcPct val="0"/>
        </a:spcBef>
        <a:spcAft>
          <a:spcPct val="0"/>
        </a:spcAft>
        <a:defRPr sz="3200">
          <a:solidFill>
            <a:schemeClr val="bg1"/>
          </a:solidFill>
          <a:latin typeface="Arial Black" pitchFamily="34" charset="0"/>
        </a:defRPr>
      </a:lvl8pPr>
      <a:lvl9pPr marL="1828800" algn="l" rtl="0" eaLnBrk="1" fontAlgn="base" hangingPunct="1">
        <a:spcBef>
          <a:spcPct val="0"/>
        </a:spcBef>
        <a:spcAft>
          <a:spcPct val="0"/>
        </a:spcAft>
        <a:defRPr sz="3200">
          <a:solidFill>
            <a:schemeClr val="bg1"/>
          </a:solidFill>
          <a:latin typeface="Arial Black" pitchFamily="34" charset="0"/>
        </a:defRPr>
      </a:lvl9pPr>
    </p:titleStyle>
    <p:bodyStyle>
      <a:lvl1pPr marL="342900" indent="-342900" algn="l" rtl="0" eaLnBrk="1" fontAlgn="base" hangingPunct="1">
        <a:lnSpc>
          <a:spcPct val="140000"/>
        </a:lnSpc>
        <a:spcBef>
          <a:spcPct val="20000"/>
        </a:spcBef>
        <a:spcAft>
          <a:spcPct val="0"/>
        </a:spcAft>
        <a:buClr>
          <a:srgbClr val="00007E"/>
        </a:buClr>
        <a:buChar char="•"/>
        <a:defRPr sz="3000">
          <a:solidFill>
            <a:schemeClr val="bg1"/>
          </a:solidFill>
          <a:latin typeface="+mn-lt"/>
          <a:ea typeface="+mn-ea"/>
          <a:cs typeface="+mn-cs"/>
        </a:defRPr>
      </a:lvl1pPr>
      <a:lvl2pPr marL="742950" indent="-285750" algn="l" rtl="0" eaLnBrk="1" fontAlgn="base" hangingPunct="1">
        <a:lnSpc>
          <a:spcPct val="140000"/>
        </a:lnSpc>
        <a:spcBef>
          <a:spcPct val="20000"/>
        </a:spcBef>
        <a:spcAft>
          <a:spcPct val="0"/>
        </a:spcAft>
        <a:buClr>
          <a:srgbClr val="00007E"/>
        </a:buClr>
        <a:buChar char="–"/>
        <a:defRPr sz="2600">
          <a:solidFill>
            <a:schemeClr val="bg1"/>
          </a:solidFill>
          <a:latin typeface="+mn-lt"/>
        </a:defRPr>
      </a:lvl2pPr>
      <a:lvl3pPr marL="1143000" indent="-228600" algn="l" rtl="0" eaLnBrk="1" fontAlgn="base" hangingPunct="1">
        <a:lnSpc>
          <a:spcPct val="140000"/>
        </a:lnSpc>
        <a:spcBef>
          <a:spcPct val="20000"/>
        </a:spcBef>
        <a:spcAft>
          <a:spcPct val="0"/>
        </a:spcAft>
        <a:buClr>
          <a:srgbClr val="00007E"/>
        </a:buClr>
        <a:buChar char="•"/>
        <a:defRPr sz="2000">
          <a:solidFill>
            <a:schemeClr val="bg1"/>
          </a:solidFill>
          <a:latin typeface="+mn-lt"/>
        </a:defRPr>
      </a:lvl3pPr>
      <a:lvl4pPr marL="1600200" indent="-228600" algn="l" rtl="0" eaLnBrk="1" fontAlgn="base" hangingPunct="1">
        <a:lnSpc>
          <a:spcPct val="140000"/>
        </a:lnSpc>
        <a:spcBef>
          <a:spcPct val="20000"/>
        </a:spcBef>
        <a:spcAft>
          <a:spcPct val="0"/>
        </a:spcAft>
        <a:buClr>
          <a:srgbClr val="00007E"/>
        </a:buClr>
        <a:buChar char="–"/>
        <a:defRPr sz="2000">
          <a:solidFill>
            <a:schemeClr val="bg1"/>
          </a:solidFill>
          <a:latin typeface="+mn-lt"/>
        </a:defRPr>
      </a:lvl4pPr>
      <a:lvl5pPr marL="2057400" indent="-228600" algn="l" rtl="0" eaLnBrk="1" fontAlgn="base" hangingPunct="1">
        <a:lnSpc>
          <a:spcPct val="140000"/>
        </a:lnSpc>
        <a:spcBef>
          <a:spcPct val="20000"/>
        </a:spcBef>
        <a:spcAft>
          <a:spcPct val="0"/>
        </a:spcAft>
        <a:buClr>
          <a:srgbClr val="00007E"/>
        </a:buClr>
        <a:buChar char="»"/>
        <a:defRPr sz="2000">
          <a:solidFill>
            <a:schemeClr val="bg1"/>
          </a:solidFill>
          <a:latin typeface="+mn-lt"/>
        </a:defRPr>
      </a:lvl5pPr>
      <a:lvl6pPr marL="2514600" indent="-228600" algn="l" rtl="0" eaLnBrk="1" fontAlgn="base" hangingPunct="1">
        <a:lnSpc>
          <a:spcPct val="140000"/>
        </a:lnSpc>
        <a:spcBef>
          <a:spcPct val="20000"/>
        </a:spcBef>
        <a:spcAft>
          <a:spcPct val="0"/>
        </a:spcAft>
        <a:buClr>
          <a:srgbClr val="00007E"/>
        </a:buClr>
        <a:buChar char="»"/>
        <a:defRPr sz="2000">
          <a:solidFill>
            <a:schemeClr val="bg1"/>
          </a:solidFill>
          <a:latin typeface="+mn-lt"/>
        </a:defRPr>
      </a:lvl6pPr>
      <a:lvl7pPr marL="2971800" indent="-228600" algn="l" rtl="0" eaLnBrk="1" fontAlgn="base" hangingPunct="1">
        <a:lnSpc>
          <a:spcPct val="140000"/>
        </a:lnSpc>
        <a:spcBef>
          <a:spcPct val="20000"/>
        </a:spcBef>
        <a:spcAft>
          <a:spcPct val="0"/>
        </a:spcAft>
        <a:buClr>
          <a:srgbClr val="00007E"/>
        </a:buClr>
        <a:buChar char="»"/>
        <a:defRPr sz="2000">
          <a:solidFill>
            <a:schemeClr val="bg1"/>
          </a:solidFill>
          <a:latin typeface="+mn-lt"/>
        </a:defRPr>
      </a:lvl7pPr>
      <a:lvl8pPr marL="3429000" indent="-228600" algn="l" rtl="0" eaLnBrk="1" fontAlgn="base" hangingPunct="1">
        <a:lnSpc>
          <a:spcPct val="140000"/>
        </a:lnSpc>
        <a:spcBef>
          <a:spcPct val="20000"/>
        </a:spcBef>
        <a:spcAft>
          <a:spcPct val="0"/>
        </a:spcAft>
        <a:buClr>
          <a:srgbClr val="00007E"/>
        </a:buClr>
        <a:buChar char="»"/>
        <a:defRPr sz="2000">
          <a:solidFill>
            <a:schemeClr val="bg1"/>
          </a:solidFill>
          <a:latin typeface="+mn-lt"/>
        </a:defRPr>
      </a:lvl8pPr>
      <a:lvl9pPr marL="3886200" indent="-228600" algn="l" rtl="0" eaLnBrk="1" fontAlgn="base" hangingPunct="1">
        <a:lnSpc>
          <a:spcPct val="140000"/>
        </a:lnSpc>
        <a:spcBef>
          <a:spcPct val="20000"/>
        </a:spcBef>
        <a:spcAft>
          <a:spcPct val="0"/>
        </a:spcAft>
        <a:buClr>
          <a:srgbClr val="00007E"/>
        </a:buClr>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hyperlink" Target="https://www.gov.uk/guidance/guidance-on-the-operation-of-the-animals-scientific-procedures-act-1986#:~:text=The%20Guidance%20on%20the%20operation,licences%20and%20new%20licence%20applicants."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hyperlink" Target="https://www.rspca.org.uk/documents/1494935/9042554/Guiding+principles+on+good+practice+for+Animal+Welfare+and+Ethical+Review+Bodies+%282015%29+%28PDF+1.76MB%29.pdf/aa989204-69df-f57e-1f2c-4674ad000441?t=1552928220037"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9C36ED0-68BA-4E23-9C8D-485A5926DB50}"/>
              </a:ext>
            </a:extLst>
          </p:cNvPr>
          <p:cNvSpPr>
            <a:spLocks noGrp="1"/>
          </p:cNvSpPr>
          <p:nvPr>
            <p:ph type="body" sz="quarter" idx="11"/>
          </p:nvPr>
        </p:nvSpPr>
        <p:spPr/>
        <p:txBody>
          <a:bodyPr/>
          <a:lstStyle/>
          <a:p>
            <a:r>
              <a:rPr lang="en-GB" dirty="0"/>
              <a:t>Discussion topic</a:t>
            </a:r>
          </a:p>
        </p:txBody>
      </p:sp>
      <p:sp>
        <p:nvSpPr>
          <p:cNvPr id="5" name="Content Placeholder 4">
            <a:extLst>
              <a:ext uri="{FF2B5EF4-FFF2-40B4-BE49-F238E27FC236}">
                <a16:creationId xmlns:a16="http://schemas.microsoft.com/office/drawing/2014/main" id="{22D41514-7E3E-4BE1-B946-20736D1E06F9}"/>
              </a:ext>
            </a:extLst>
          </p:cNvPr>
          <p:cNvSpPr>
            <a:spLocks noGrp="1"/>
          </p:cNvSpPr>
          <p:nvPr>
            <p:ph type="body" sz="quarter" idx="14"/>
          </p:nvPr>
        </p:nvSpPr>
        <p:spPr>
          <a:xfrm>
            <a:off x="683568" y="1556543"/>
            <a:ext cx="7416800" cy="3744913"/>
          </a:xfrm>
        </p:spPr>
        <p:txBody>
          <a:bodyPr/>
          <a:lstStyle/>
          <a:p>
            <a:pPr marL="0" indent="0"/>
            <a:r>
              <a:rPr lang="en-GB" dirty="0"/>
              <a:t>How are AWERBs fulfilling the task of assisting with the retrospective assessment of projects involving severe procedures?</a:t>
            </a:r>
          </a:p>
        </p:txBody>
      </p:sp>
      <p:pic>
        <p:nvPicPr>
          <p:cNvPr id="3" name="Picture 2">
            <a:extLst>
              <a:ext uri="{FF2B5EF4-FFF2-40B4-BE49-F238E27FC236}">
                <a16:creationId xmlns:a16="http://schemas.microsoft.com/office/drawing/2014/main" id="{938C6FEA-5938-4F12-B6B7-3BFADF494BC7}"/>
              </a:ext>
            </a:extLst>
          </p:cNvPr>
          <p:cNvPicPr>
            <a:picLocks noChangeAspect="1"/>
          </p:cNvPicPr>
          <p:nvPr/>
        </p:nvPicPr>
        <p:blipFill>
          <a:blip r:embed="rId2"/>
          <a:stretch>
            <a:fillRect/>
          </a:stretch>
        </p:blipFill>
        <p:spPr>
          <a:xfrm>
            <a:off x="2249996" y="3789040"/>
            <a:ext cx="4644008" cy="1990975"/>
          </a:xfrm>
          <a:prstGeom prst="rect">
            <a:avLst/>
          </a:prstGeom>
        </p:spPr>
      </p:pic>
    </p:spTree>
    <p:extLst>
      <p:ext uri="{BB962C8B-B14F-4D97-AF65-F5344CB8AC3E}">
        <p14:creationId xmlns:p14="http://schemas.microsoft.com/office/powerpoint/2010/main" val="1922731352"/>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5BECE74-C564-4461-9956-BDFA2AA1BEC3}"/>
              </a:ext>
            </a:extLst>
          </p:cNvPr>
          <p:cNvSpPr>
            <a:spLocks noGrp="1"/>
          </p:cNvSpPr>
          <p:nvPr>
            <p:ph type="body" sz="quarter" idx="11"/>
          </p:nvPr>
        </p:nvSpPr>
        <p:spPr>
          <a:xfrm>
            <a:off x="683568" y="332656"/>
            <a:ext cx="7200900" cy="864096"/>
          </a:xfrm>
        </p:spPr>
        <p:txBody>
          <a:bodyPr/>
          <a:lstStyle/>
          <a:p>
            <a:r>
              <a:rPr lang="en-GB" dirty="0"/>
              <a:t>Retrospective assessment</a:t>
            </a:r>
          </a:p>
        </p:txBody>
      </p:sp>
      <p:sp>
        <p:nvSpPr>
          <p:cNvPr id="4" name="Text Placeholder 3">
            <a:extLst>
              <a:ext uri="{FF2B5EF4-FFF2-40B4-BE49-F238E27FC236}">
                <a16:creationId xmlns:a16="http://schemas.microsoft.com/office/drawing/2014/main" id="{0BD32180-E6AB-472D-88A9-BA319FE6F848}"/>
              </a:ext>
            </a:extLst>
          </p:cNvPr>
          <p:cNvSpPr>
            <a:spLocks noGrp="1"/>
          </p:cNvSpPr>
          <p:nvPr>
            <p:ph type="body" sz="quarter" idx="14"/>
          </p:nvPr>
        </p:nvSpPr>
        <p:spPr>
          <a:xfrm>
            <a:off x="575618" y="1423433"/>
            <a:ext cx="8100838" cy="3744913"/>
          </a:xfrm>
        </p:spPr>
        <p:txBody>
          <a:bodyPr/>
          <a:lstStyle/>
          <a:p>
            <a:pPr marL="0" indent="0">
              <a:lnSpc>
                <a:spcPct val="100000"/>
              </a:lnSpc>
              <a:spcBef>
                <a:spcPts val="0"/>
              </a:spcBef>
            </a:pPr>
            <a:r>
              <a:rPr lang="en-GB" dirty="0"/>
              <a:t>All projects involving </a:t>
            </a:r>
            <a:r>
              <a:rPr lang="en-GB" b="1" dirty="0">
                <a:solidFill>
                  <a:srgbClr val="003473"/>
                </a:solidFill>
              </a:rPr>
              <a:t>severe procedures </a:t>
            </a:r>
            <a:r>
              <a:rPr lang="en-GB" dirty="0"/>
              <a:t>must be assessed retrospectively </a:t>
            </a:r>
            <a:r>
              <a:rPr lang="en-GB" sz="2000" dirty="0"/>
              <a:t>(and projects of any severity that use non-human primates, cats, dogs or </a:t>
            </a:r>
            <a:r>
              <a:rPr lang="en-GB" sz="2000" dirty="0" err="1"/>
              <a:t>equidae</a:t>
            </a:r>
            <a:r>
              <a:rPr lang="en-GB" sz="2000" dirty="0"/>
              <a:t>)</a:t>
            </a:r>
          </a:p>
          <a:p>
            <a:pPr marL="0" indent="0">
              <a:lnSpc>
                <a:spcPct val="100000"/>
              </a:lnSpc>
              <a:spcBef>
                <a:spcPts val="0"/>
              </a:spcBef>
            </a:pPr>
            <a:endParaRPr lang="en-GB" dirty="0"/>
          </a:p>
          <a:p>
            <a:pPr marL="0" indent="0">
              <a:lnSpc>
                <a:spcPct val="100000"/>
              </a:lnSpc>
              <a:spcBef>
                <a:spcPts val="0"/>
              </a:spcBef>
            </a:pPr>
            <a:r>
              <a:rPr lang="en-GB" dirty="0"/>
              <a:t>A formal assessment of specific types of</a:t>
            </a:r>
          </a:p>
          <a:p>
            <a:pPr marL="0" indent="0">
              <a:lnSpc>
                <a:spcPct val="100000"/>
              </a:lnSpc>
              <a:spcBef>
                <a:spcPts val="0"/>
              </a:spcBef>
            </a:pPr>
            <a:r>
              <a:rPr lang="en-GB" dirty="0"/>
              <a:t>projects, either </a:t>
            </a:r>
            <a:r>
              <a:rPr lang="en-GB" b="1" dirty="0">
                <a:solidFill>
                  <a:srgbClr val="003473"/>
                </a:solidFill>
              </a:rPr>
              <a:t>during or at the end</a:t>
            </a:r>
            <a:r>
              <a:rPr lang="en-GB" dirty="0"/>
              <a:t>, to determine, amongst other things, whether</a:t>
            </a:r>
          </a:p>
          <a:p>
            <a:pPr marL="0" indent="0">
              <a:lnSpc>
                <a:spcPct val="100000"/>
              </a:lnSpc>
              <a:spcBef>
                <a:spcPts val="0"/>
              </a:spcBef>
            </a:pPr>
            <a:r>
              <a:rPr lang="en-GB" dirty="0"/>
              <a:t>the objectives have been achieved and </a:t>
            </a:r>
            <a:r>
              <a:rPr lang="en-GB" b="1" dirty="0">
                <a:solidFill>
                  <a:srgbClr val="003473"/>
                </a:solidFill>
              </a:rPr>
              <a:t>whether lessons can be learnt</a:t>
            </a:r>
            <a:r>
              <a:rPr lang="en-GB" dirty="0"/>
              <a:t> to further the</a:t>
            </a:r>
          </a:p>
          <a:p>
            <a:pPr marL="0" indent="0">
              <a:lnSpc>
                <a:spcPct val="100000"/>
              </a:lnSpc>
              <a:spcBef>
                <a:spcPts val="0"/>
              </a:spcBef>
            </a:pPr>
            <a:r>
              <a:rPr lang="en-GB" dirty="0"/>
              <a:t>implementation of the 3Rs</a:t>
            </a:r>
          </a:p>
        </p:txBody>
      </p:sp>
    </p:spTree>
    <p:extLst>
      <p:ext uri="{BB962C8B-B14F-4D97-AF65-F5344CB8AC3E}">
        <p14:creationId xmlns:p14="http://schemas.microsoft.com/office/powerpoint/2010/main" val="133832114"/>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51216FAE-C25E-434E-B504-DF8BC5854AE7}"/>
              </a:ext>
            </a:extLst>
          </p:cNvPr>
          <p:cNvSpPr>
            <a:spLocks noGrp="1"/>
          </p:cNvSpPr>
          <p:nvPr>
            <p:ph type="body" sz="quarter" idx="11"/>
          </p:nvPr>
        </p:nvSpPr>
        <p:spPr>
          <a:xfrm>
            <a:off x="683568" y="547200"/>
            <a:ext cx="8352928" cy="864096"/>
          </a:xfrm>
        </p:spPr>
        <p:txBody>
          <a:bodyPr/>
          <a:lstStyle/>
          <a:p>
            <a:r>
              <a:rPr lang="en-GB" sz="3600" dirty="0"/>
              <a:t>Project licence holders tell the AWERB:</a:t>
            </a:r>
          </a:p>
        </p:txBody>
      </p:sp>
      <p:sp>
        <p:nvSpPr>
          <p:cNvPr id="5" name="Content Placeholder 4">
            <a:extLst>
              <a:ext uri="{FF2B5EF4-FFF2-40B4-BE49-F238E27FC236}">
                <a16:creationId xmlns:a16="http://schemas.microsoft.com/office/drawing/2014/main" id="{B3A40135-3B49-4922-B941-CA4645ABBF41}"/>
              </a:ext>
            </a:extLst>
          </p:cNvPr>
          <p:cNvSpPr>
            <a:spLocks noGrp="1"/>
          </p:cNvSpPr>
          <p:nvPr>
            <p:ph sz="quarter" idx="10"/>
          </p:nvPr>
        </p:nvSpPr>
        <p:spPr>
          <a:xfrm>
            <a:off x="720000" y="1484610"/>
            <a:ext cx="8100472" cy="3096518"/>
          </a:xfrm>
        </p:spPr>
        <p:txBody>
          <a:bodyPr/>
          <a:lstStyle/>
          <a:p>
            <a:r>
              <a:rPr lang="en-GB" dirty="0"/>
              <a:t>whether the work has been </a:t>
            </a:r>
            <a:r>
              <a:rPr lang="en-GB" b="1" dirty="0">
                <a:solidFill>
                  <a:srgbClr val="003473"/>
                </a:solidFill>
              </a:rPr>
              <a:t>carried out</a:t>
            </a:r>
            <a:r>
              <a:rPr lang="en-GB" dirty="0"/>
              <a:t>;</a:t>
            </a:r>
          </a:p>
          <a:p>
            <a:r>
              <a:rPr lang="en-GB" dirty="0"/>
              <a:t>whether the </a:t>
            </a:r>
            <a:r>
              <a:rPr lang="en-GB" b="1" dirty="0">
                <a:solidFill>
                  <a:srgbClr val="003473"/>
                </a:solidFill>
              </a:rPr>
              <a:t>objectives </a:t>
            </a:r>
            <a:r>
              <a:rPr lang="en-GB" dirty="0"/>
              <a:t>have been achieved;</a:t>
            </a:r>
          </a:p>
          <a:p>
            <a:r>
              <a:rPr lang="en-GB" dirty="0"/>
              <a:t>the amount of </a:t>
            </a:r>
            <a:r>
              <a:rPr lang="en-GB" b="1" dirty="0">
                <a:solidFill>
                  <a:srgbClr val="003473"/>
                </a:solidFill>
              </a:rPr>
              <a:t>harm</a:t>
            </a:r>
            <a:r>
              <a:rPr lang="en-GB" dirty="0"/>
              <a:t> caused to animals (including numbers, species and severity; and </a:t>
            </a:r>
          </a:p>
          <a:p>
            <a:r>
              <a:rPr lang="en-GB" dirty="0"/>
              <a:t>whether any </a:t>
            </a:r>
            <a:r>
              <a:rPr lang="en-GB" b="1" dirty="0">
                <a:solidFill>
                  <a:srgbClr val="003473"/>
                </a:solidFill>
              </a:rPr>
              <a:t>lessons can be learnt </a:t>
            </a:r>
            <a:r>
              <a:rPr lang="en-GB" dirty="0"/>
              <a:t>from the programme of work which may contribute to the further implementation of the </a:t>
            </a:r>
            <a:r>
              <a:rPr lang="en-GB" b="1" dirty="0">
                <a:solidFill>
                  <a:srgbClr val="003473"/>
                </a:solidFill>
              </a:rPr>
              <a:t>3Rs</a:t>
            </a:r>
          </a:p>
          <a:p>
            <a:r>
              <a:rPr lang="en-GB" dirty="0"/>
              <a:t>… and they must provide an </a:t>
            </a:r>
            <a:r>
              <a:rPr lang="en-GB" b="1" dirty="0">
                <a:solidFill>
                  <a:srgbClr val="003473"/>
                </a:solidFill>
              </a:rPr>
              <a:t>updated NTS</a:t>
            </a:r>
          </a:p>
        </p:txBody>
      </p:sp>
    </p:spTree>
    <p:extLst>
      <p:ext uri="{BB962C8B-B14F-4D97-AF65-F5344CB8AC3E}">
        <p14:creationId xmlns:p14="http://schemas.microsoft.com/office/powerpoint/2010/main" val="1369970792"/>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5BECE74-C564-4461-9956-BDFA2AA1BEC3}"/>
              </a:ext>
            </a:extLst>
          </p:cNvPr>
          <p:cNvSpPr>
            <a:spLocks noGrp="1"/>
          </p:cNvSpPr>
          <p:nvPr>
            <p:ph type="body" sz="quarter" idx="11"/>
          </p:nvPr>
        </p:nvSpPr>
        <p:spPr>
          <a:xfrm>
            <a:off x="683568" y="332656"/>
            <a:ext cx="7200900" cy="864096"/>
          </a:xfrm>
        </p:spPr>
        <p:txBody>
          <a:bodyPr/>
          <a:lstStyle/>
          <a:p>
            <a:r>
              <a:rPr lang="en-GB" dirty="0"/>
              <a:t>Retrospective assessment</a:t>
            </a:r>
          </a:p>
        </p:txBody>
      </p:sp>
      <p:sp>
        <p:nvSpPr>
          <p:cNvPr id="4" name="Text Placeholder 3">
            <a:extLst>
              <a:ext uri="{FF2B5EF4-FFF2-40B4-BE49-F238E27FC236}">
                <a16:creationId xmlns:a16="http://schemas.microsoft.com/office/drawing/2014/main" id="{0BD32180-E6AB-472D-88A9-BA319FE6F848}"/>
              </a:ext>
            </a:extLst>
          </p:cNvPr>
          <p:cNvSpPr>
            <a:spLocks noGrp="1"/>
          </p:cNvSpPr>
          <p:nvPr>
            <p:ph type="body" sz="quarter" idx="14"/>
          </p:nvPr>
        </p:nvSpPr>
        <p:spPr>
          <a:xfrm>
            <a:off x="575618" y="1423433"/>
            <a:ext cx="8100838" cy="3744913"/>
          </a:xfrm>
        </p:spPr>
        <p:txBody>
          <a:bodyPr/>
          <a:lstStyle/>
          <a:p>
            <a:pPr marL="0" indent="0">
              <a:lnSpc>
                <a:spcPct val="100000"/>
              </a:lnSpc>
              <a:spcBef>
                <a:spcPts val="0"/>
              </a:spcBef>
            </a:pPr>
            <a:r>
              <a:rPr lang="en-GB" b="1" dirty="0">
                <a:solidFill>
                  <a:srgbClr val="003473"/>
                </a:solidFill>
              </a:rPr>
              <a:t>This will enable your AWERB to retrospectively assess your project including the harms and benefits</a:t>
            </a:r>
          </a:p>
          <a:p>
            <a:pPr marL="0" indent="0">
              <a:lnSpc>
                <a:spcPct val="100000"/>
              </a:lnSpc>
              <a:spcBef>
                <a:spcPts val="0"/>
              </a:spcBef>
            </a:pPr>
            <a:r>
              <a:rPr lang="en-GB" dirty="0"/>
              <a:t>As soon as your AWERB has completed its retrospective assessment we will require you to submit to us the AWERB’s conclusions, together with the updated NTS agreed with the AWERB, in order that an inspector can complete the assessment on behalf of the Secretary of State</a:t>
            </a:r>
          </a:p>
        </p:txBody>
      </p:sp>
      <p:sp>
        <p:nvSpPr>
          <p:cNvPr id="3" name="Rectangle 2">
            <a:extLst>
              <a:ext uri="{FF2B5EF4-FFF2-40B4-BE49-F238E27FC236}">
                <a16:creationId xmlns:a16="http://schemas.microsoft.com/office/drawing/2014/main" id="{A289C096-E083-4059-A038-1488047C1F88}"/>
              </a:ext>
            </a:extLst>
          </p:cNvPr>
          <p:cNvSpPr/>
          <p:nvPr/>
        </p:nvSpPr>
        <p:spPr>
          <a:xfrm>
            <a:off x="3491880" y="6294511"/>
            <a:ext cx="5490221" cy="461665"/>
          </a:xfrm>
          <a:prstGeom prst="rect">
            <a:avLst/>
          </a:prstGeom>
        </p:spPr>
        <p:txBody>
          <a:bodyPr wrap="none">
            <a:spAutoFit/>
          </a:bodyPr>
          <a:lstStyle/>
          <a:p>
            <a:r>
              <a:rPr lang="en-GB" dirty="0">
                <a:latin typeface="+mj-lt"/>
                <a:hlinkClick r:id="rId2"/>
              </a:rPr>
              <a:t>ASRU Guidance on the operation of ASPA</a:t>
            </a:r>
            <a:endParaRPr lang="en-GB" dirty="0">
              <a:latin typeface="+mj-lt"/>
            </a:endParaRPr>
          </a:p>
        </p:txBody>
      </p:sp>
    </p:spTree>
    <p:extLst>
      <p:ext uri="{BB962C8B-B14F-4D97-AF65-F5344CB8AC3E}">
        <p14:creationId xmlns:p14="http://schemas.microsoft.com/office/powerpoint/2010/main" val="245598035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147372E-563E-4435-BD20-116102E044FF}"/>
              </a:ext>
            </a:extLst>
          </p:cNvPr>
          <p:cNvPicPr>
            <a:picLocks noChangeAspect="1"/>
          </p:cNvPicPr>
          <p:nvPr/>
        </p:nvPicPr>
        <p:blipFill>
          <a:blip r:embed="rId2"/>
          <a:stretch>
            <a:fillRect/>
          </a:stretch>
        </p:blipFill>
        <p:spPr>
          <a:xfrm rot="324697">
            <a:off x="3992173" y="706644"/>
            <a:ext cx="3589300" cy="5065956"/>
          </a:xfrm>
          <a:prstGeom prst="rect">
            <a:avLst/>
          </a:prstGeom>
        </p:spPr>
      </p:pic>
      <p:pic>
        <p:nvPicPr>
          <p:cNvPr id="5" name="Picture 4">
            <a:extLst>
              <a:ext uri="{FF2B5EF4-FFF2-40B4-BE49-F238E27FC236}">
                <a16:creationId xmlns:a16="http://schemas.microsoft.com/office/drawing/2014/main" id="{6209B0C9-BDFB-4436-8A46-F588355B5F49}"/>
              </a:ext>
            </a:extLst>
          </p:cNvPr>
          <p:cNvPicPr>
            <a:picLocks noChangeAspect="1"/>
          </p:cNvPicPr>
          <p:nvPr/>
        </p:nvPicPr>
        <p:blipFill>
          <a:blip r:embed="rId3"/>
          <a:stretch>
            <a:fillRect/>
          </a:stretch>
        </p:blipFill>
        <p:spPr>
          <a:xfrm>
            <a:off x="871020" y="548680"/>
            <a:ext cx="3687489" cy="5277577"/>
          </a:xfrm>
          <a:prstGeom prst="rect">
            <a:avLst/>
          </a:prstGeom>
        </p:spPr>
      </p:pic>
      <p:sp>
        <p:nvSpPr>
          <p:cNvPr id="7" name="Rectangle 6">
            <a:extLst>
              <a:ext uri="{FF2B5EF4-FFF2-40B4-BE49-F238E27FC236}">
                <a16:creationId xmlns:a16="http://schemas.microsoft.com/office/drawing/2014/main" id="{8597A2B9-BEF7-4257-9D8D-47021E3AC5C0}"/>
              </a:ext>
            </a:extLst>
          </p:cNvPr>
          <p:cNvSpPr/>
          <p:nvPr/>
        </p:nvSpPr>
        <p:spPr>
          <a:xfrm>
            <a:off x="4716016" y="6309320"/>
            <a:ext cx="4075155" cy="461665"/>
          </a:xfrm>
          <a:prstGeom prst="rect">
            <a:avLst/>
          </a:prstGeom>
        </p:spPr>
        <p:txBody>
          <a:bodyPr wrap="none">
            <a:spAutoFit/>
          </a:bodyPr>
          <a:lstStyle/>
          <a:p>
            <a:r>
              <a:rPr lang="en-GB" dirty="0">
                <a:latin typeface="+mj-lt"/>
                <a:hlinkClick r:id="rId4"/>
              </a:rPr>
              <a:t>tinyurl.com/RSPCA-LASA-GP</a:t>
            </a:r>
            <a:endParaRPr lang="en-GB" dirty="0">
              <a:latin typeface="+mj-lt"/>
            </a:endParaRPr>
          </a:p>
        </p:txBody>
      </p:sp>
    </p:spTree>
    <p:extLst>
      <p:ext uri="{BB962C8B-B14F-4D97-AF65-F5344CB8AC3E}">
        <p14:creationId xmlns:p14="http://schemas.microsoft.com/office/powerpoint/2010/main" val="1395268358"/>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7CC82BFB-DD25-4DCE-884F-4718C0DB42C8}"/>
              </a:ext>
            </a:extLst>
          </p:cNvPr>
          <p:cNvSpPr>
            <a:spLocks noGrp="1"/>
          </p:cNvSpPr>
          <p:nvPr>
            <p:ph type="body" sz="quarter" idx="11"/>
          </p:nvPr>
        </p:nvSpPr>
        <p:spPr>
          <a:xfrm>
            <a:off x="683568" y="547200"/>
            <a:ext cx="7992888" cy="864096"/>
          </a:xfrm>
        </p:spPr>
        <p:txBody>
          <a:bodyPr/>
          <a:lstStyle/>
          <a:p>
            <a:r>
              <a:rPr lang="en-GB" dirty="0"/>
              <a:t>Some example outcomes from GPG</a:t>
            </a:r>
          </a:p>
        </p:txBody>
      </p:sp>
      <p:sp>
        <p:nvSpPr>
          <p:cNvPr id="5" name="Content Placeholder 4">
            <a:extLst>
              <a:ext uri="{FF2B5EF4-FFF2-40B4-BE49-F238E27FC236}">
                <a16:creationId xmlns:a16="http://schemas.microsoft.com/office/drawing/2014/main" id="{0BAA5DD9-709B-4A90-85B9-6B013264C11D}"/>
              </a:ext>
            </a:extLst>
          </p:cNvPr>
          <p:cNvSpPr>
            <a:spLocks noGrp="1"/>
          </p:cNvSpPr>
          <p:nvPr>
            <p:ph sz="quarter" idx="10"/>
          </p:nvPr>
        </p:nvSpPr>
        <p:spPr>
          <a:xfrm>
            <a:off x="720000" y="1844824"/>
            <a:ext cx="7236376" cy="3096518"/>
          </a:xfrm>
        </p:spPr>
        <p:txBody>
          <a:bodyPr/>
          <a:lstStyle/>
          <a:p>
            <a:r>
              <a:rPr lang="en-GB" dirty="0"/>
              <a:t>Development of more humane endpoints through use of imaging techniques</a:t>
            </a:r>
          </a:p>
          <a:p>
            <a:r>
              <a:rPr lang="en-GB" dirty="0"/>
              <a:t>Refined welfare assessment using observed clinical signs</a:t>
            </a:r>
          </a:p>
          <a:p>
            <a:r>
              <a:rPr lang="en-GB" dirty="0"/>
              <a:t>Reduction in use of foot pad inoculations to stimulate immune responses by demonstrating efficacy of a less painful route</a:t>
            </a:r>
          </a:p>
        </p:txBody>
      </p:sp>
    </p:spTree>
    <p:extLst>
      <p:ext uri="{BB962C8B-B14F-4D97-AF65-F5344CB8AC3E}">
        <p14:creationId xmlns:p14="http://schemas.microsoft.com/office/powerpoint/2010/main" val="2645784558"/>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83995E-0C47-4864-84A4-DF5DF87D0917}"/>
              </a:ext>
            </a:extLst>
          </p:cNvPr>
          <p:cNvSpPr>
            <a:spLocks noGrp="1"/>
          </p:cNvSpPr>
          <p:nvPr>
            <p:ph type="body" sz="quarter" idx="11"/>
          </p:nvPr>
        </p:nvSpPr>
        <p:spPr>
          <a:xfrm>
            <a:off x="683568" y="188640"/>
            <a:ext cx="7200900" cy="864096"/>
          </a:xfrm>
        </p:spPr>
        <p:txBody>
          <a:bodyPr/>
          <a:lstStyle/>
          <a:p>
            <a:r>
              <a:rPr lang="en-GB" dirty="0"/>
              <a:t>Over to you …</a:t>
            </a:r>
          </a:p>
        </p:txBody>
      </p:sp>
      <p:sp>
        <p:nvSpPr>
          <p:cNvPr id="4" name="Content Placeholder 3">
            <a:extLst>
              <a:ext uri="{FF2B5EF4-FFF2-40B4-BE49-F238E27FC236}">
                <a16:creationId xmlns:a16="http://schemas.microsoft.com/office/drawing/2014/main" id="{565D08ED-616E-4752-B166-7493D0AF6119}"/>
              </a:ext>
            </a:extLst>
          </p:cNvPr>
          <p:cNvSpPr>
            <a:spLocks noGrp="1"/>
          </p:cNvSpPr>
          <p:nvPr>
            <p:ph sz="quarter" idx="10"/>
          </p:nvPr>
        </p:nvSpPr>
        <p:spPr>
          <a:xfrm>
            <a:off x="467544" y="1196578"/>
            <a:ext cx="8100472" cy="3096518"/>
          </a:xfrm>
        </p:spPr>
        <p:txBody>
          <a:bodyPr/>
          <a:lstStyle/>
          <a:p>
            <a:r>
              <a:rPr lang="en-GB" dirty="0"/>
              <a:t>How are your AWERBs fulfilling the task of assisting with retrospective assessment?</a:t>
            </a:r>
          </a:p>
          <a:p>
            <a:pPr lvl="1"/>
            <a:r>
              <a:rPr lang="en-GB" dirty="0"/>
              <a:t>What kinds of forms and processes do you have in place?</a:t>
            </a:r>
          </a:p>
          <a:p>
            <a:pPr lvl="1"/>
            <a:r>
              <a:rPr lang="en-GB" dirty="0"/>
              <a:t>Do project licence holders attend and discuss with you?</a:t>
            </a:r>
          </a:p>
          <a:p>
            <a:pPr lvl="1"/>
            <a:r>
              <a:rPr lang="en-GB" dirty="0"/>
              <a:t>Are 3Rs learnings effectively captured and disseminated? How?</a:t>
            </a:r>
          </a:p>
          <a:p>
            <a:pPr lvl="1"/>
            <a:r>
              <a:rPr lang="en-GB" dirty="0"/>
              <a:t>What works well, and what do you think could be done better?</a:t>
            </a:r>
          </a:p>
          <a:p>
            <a:pPr lvl="1"/>
            <a:r>
              <a:rPr lang="en-GB" b="1" dirty="0">
                <a:solidFill>
                  <a:srgbClr val="003473"/>
                </a:solidFill>
              </a:rPr>
              <a:t>What one thing would you change?</a:t>
            </a:r>
          </a:p>
          <a:p>
            <a:endParaRPr lang="en-GB" dirty="0"/>
          </a:p>
        </p:txBody>
      </p:sp>
    </p:spTree>
    <p:extLst>
      <p:ext uri="{BB962C8B-B14F-4D97-AF65-F5344CB8AC3E}">
        <p14:creationId xmlns:p14="http://schemas.microsoft.com/office/powerpoint/2010/main" val="3096801716"/>
      </p:ext>
    </p:extLst>
  </p:cSld>
  <p:clrMapOvr>
    <a:masterClrMapping/>
  </p:clrMapOvr>
  <p:transition spd="med"/>
</p:sld>
</file>

<file path=ppt/tags/tag1.xml><?xml version="1.0" encoding="utf-8"?>
<p:tagLst xmlns:a="http://schemas.openxmlformats.org/drawingml/2006/main" xmlns:r="http://schemas.openxmlformats.org/officeDocument/2006/relationships" xmlns:p="http://schemas.openxmlformats.org/presentationml/2006/main">
  <p:tag name="TPPRESENTATIONGUID" val="09a42f6f-4dcf-4625-8bfb-20842185b71b"/>
  <p:tag name="TPVERSION" val="8"/>
  <p:tag name="TPFULLVERSION" val="8.6.2.11"/>
  <p:tag name="PPTVERSION" val="16"/>
  <p:tag name="TPOS" val="2"/>
  <p:tag name="TPLASTSAVEVERSION" val="6.4 PC"/>
</p:tagLst>
</file>

<file path=ppt/theme/theme1.xml><?xml version="1.0" encoding="utf-8"?>
<a:theme xmlns:a="http://schemas.openxmlformats.org/drawingml/2006/main" name="RSPCA template 2012">
  <a:themeElements>
    <a:clrScheme name="RSPCA">
      <a:dk1>
        <a:srgbClr val="FFFFFF"/>
      </a:dk1>
      <a:lt1>
        <a:srgbClr val="FFFFFF"/>
      </a:lt1>
      <a:dk2>
        <a:srgbClr val="E4E1CA"/>
      </a:dk2>
      <a:lt2>
        <a:srgbClr val="003473"/>
      </a:lt2>
      <a:accent1>
        <a:srgbClr val="B6E618"/>
      </a:accent1>
      <a:accent2>
        <a:srgbClr val="F05F8A"/>
      </a:accent2>
      <a:accent3>
        <a:srgbClr val="913493"/>
      </a:accent3>
      <a:accent4>
        <a:srgbClr val="96D5D2"/>
      </a:accent4>
      <a:accent5>
        <a:srgbClr val="524737"/>
      </a:accent5>
      <a:accent6>
        <a:srgbClr val="BE1C42"/>
      </a:accent6>
      <a:hlink>
        <a:srgbClr val="B6E618"/>
      </a:hlink>
      <a:folHlink>
        <a:srgbClr val="524737"/>
      </a:folHlink>
    </a:clrScheme>
    <a:fontScheme name="RSPCA">
      <a:majorFont>
        <a:latin typeface="Corbel"/>
        <a:ea typeface=""/>
        <a:cs typeface=""/>
      </a:majorFont>
      <a:minorFont>
        <a:latin typeface="Corbe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RSPCA template 2012</Template>
  <TotalTime>5137</TotalTime>
  <Words>345</Words>
  <Application>Microsoft Office PowerPoint</Application>
  <PresentationFormat>On-screen Show (4:3)</PresentationFormat>
  <Paragraphs>31</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Black</vt:lpstr>
      <vt:lpstr>Calibri</vt:lpstr>
      <vt:lpstr>Corbel</vt:lpstr>
      <vt:lpstr>Times New Roman</vt:lpstr>
      <vt:lpstr>RSPCA template 2012</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RSPCA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Penny Hawkins</dc:creator>
  <cp:lastModifiedBy>Penny Hawkins</cp:lastModifiedBy>
  <cp:revision>237</cp:revision>
  <cp:lastPrinted>2004-02-02T10:02:17Z</cp:lastPrinted>
  <dcterms:created xsi:type="dcterms:W3CDTF">2018-02-02T09:43:49Z</dcterms:created>
  <dcterms:modified xsi:type="dcterms:W3CDTF">2022-04-27T11:27:55Z</dcterms:modified>
</cp:coreProperties>
</file>